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60" r:id="rId2"/>
  </p:sldMasterIdLst>
  <p:notesMasterIdLst>
    <p:notesMasterId r:id="rId25"/>
  </p:notesMasterIdLst>
  <p:handoutMasterIdLst>
    <p:handoutMasterId r:id="rId26"/>
  </p:handoutMasterIdLst>
  <p:sldIdLst>
    <p:sldId id="273" r:id="rId3"/>
    <p:sldId id="297" r:id="rId4"/>
    <p:sldId id="329" r:id="rId5"/>
    <p:sldId id="346" r:id="rId6"/>
    <p:sldId id="347" r:id="rId7"/>
    <p:sldId id="348" r:id="rId8"/>
    <p:sldId id="330" r:id="rId9"/>
    <p:sldId id="349" r:id="rId10"/>
    <p:sldId id="331" r:id="rId11"/>
    <p:sldId id="332" r:id="rId12"/>
    <p:sldId id="333" r:id="rId13"/>
    <p:sldId id="334" r:id="rId14"/>
    <p:sldId id="350" r:id="rId15"/>
    <p:sldId id="351" r:id="rId16"/>
    <p:sldId id="352" r:id="rId17"/>
    <p:sldId id="335" r:id="rId18"/>
    <p:sldId id="336" r:id="rId19"/>
    <p:sldId id="344" r:id="rId20"/>
    <p:sldId id="337" r:id="rId21"/>
    <p:sldId id="338" r:id="rId22"/>
    <p:sldId id="353" r:id="rId23"/>
    <p:sldId id="354" r:id="rId24"/>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Moffitt" initials="BM" lastIdx="1" clrIdx="0">
    <p:extLst>
      <p:ext uri="{19B8F6BF-5375-455C-9EA6-DF929625EA0E}">
        <p15:presenceInfo xmlns:p15="http://schemas.microsoft.com/office/powerpoint/2012/main" userId="S-1-5-21-1844237615-842925246-1801674531-277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FF00"/>
    <a:srgbClr val="4764AF"/>
    <a:srgbClr val="D09B00"/>
    <a:srgbClr val="00CC00"/>
    <a:srgbClr val="D09B2C"/>
    <a:srgbClr val="74CEE2"/>
    <a:srgbClr val="5F465F"/>
    <a:srgbClr val="C9541E"/>
    <a:srgbClr val="2D2E2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68" autoAdjust="0"/>
    <p:restoredTop sz="85258" autoAdjust="0"/>
  </p:normalViewPr>
  <p:slideViewPr>
    <p:cSldViewPr snapToGrid="0" snapToObjects="1">
      <p:cViewPr varScale="1">
        <p:scale>
          <a:sx n="94" d="100"/>
          <a:sy n="94" d="100"/>
        </p:scale>
        <p:origin x="1980" y="9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commentAuthors" Target="commentAuthors.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Cortez" userId="58956337-db2b-49a3-ada8-760ff7bf2d3e" providerId="ADAL" clId="{2DD33050-5608-4E5F-A523-F89C140227B7}"/>
    <pc:docChg chg="undo custSel addSld delSld modSld sldOrd">
      <pc:chgData name="Brian Cortez" userId="58956337-db2b-49a3-ada8-760ff7bf2d3e" providerId="ADAL" clId="{2DD33050-5608-4E5F-A523-F89C140227B7}" dt="2024-03-28T19:55:20.727" v="1888" actId="20577"/>
      <pc:docMkLst>
        <pc:docMk/>
      </pc:docMkLst>
      <pc:sldChg chg="del">
        <pc:chgData name="Brian Cortez" userId="58956337-db2b-49a3-ada8-760ff7bf2d3e" providerId="ADAL" clId="{2DD33050-5608-4E5F-A523-F89C140227B7}" dt="2024-03-28T19:42:32.422" v="1695" actId="47"/>
        <pc:sldMkLst>
          <pc:docMk/>
          <pc:sldMk cId="2409893867" sldId="262"/>
        </pc:sldMkLst>
      </pc:sldChg>
      <pc:sldChg chg="del">
        <pc:chgData name="Brian Cortez" userId="58956337-db2b-49a3-ada8-760ff7bf2d3e" providerId="ADAL" clId="{2DD33050-5608-4E5F-A523-F89C140227B7}" dt="2024-03-28T19:42:32.422" v="1695" actId="47"/>
        <pc:sldMkLst>
          <pc:docMk/>
          <pc:sldMk cId="621262664" sldId="271"/>
        </pc:sldMkLst>
      </pc:sldChg>
      <pc:sldChg chg="del">
        <pc:chgData name="Brian Cortez" userId="58956337-db2b-49a3-ada8-760ff7bf2d3e" providerId="ADAL" clId="{2DD33050-5608-4E5F-A523-F89C140227B7}" dt="2024-03-28T19:42:32.422" v="1695" actId="47"/>
        <pc:sldMkLst>
          <pc:docMk/>
          <pc:sldMk cId="3931712831" sldId="274"/>
        </pc:sldMkLst>
      </pc:sldChg>
      <pc:sldChg chg="del">
        <pc:chgData name="Brian Cortez" userId="58956337-db2b-49a3-ada8-760ff7bf2d3e" providerId="ADAL" clId="{2DD33050-5608-4E5F-A523-F89C140227B7}" dt="2024-03-28T19:42:32.422" v="1695" actId="47"/>
        <pc:sldMkLst>
          <pc:docMk/>
          <pc:sldMk cId="3359251863" sldId="276"/>
        </pc:sldMkLst>
      </pc:sldChg>
      <pc:sldChg chg="del">
        <pc:chgData name="Brian Cortez" userId="58956337-db2b-49a3-ada8-760ff7bf2d3e" providerId="ADAL" clId="{2DD33050-5608-4E5F-A523-F89C140227B7}" dt="2024-03-28T19:42:32.422" v="1695" actId="47"/>
        <pc:sldMkLst>
          <pc:docMk/>
          <pc:sldMk cId="2854708232" sldId="280"/>
        </pc:sldMkLst>
      </pc:sldChg>
      <pc:sldChg chg="del">
        <pc:chgData name="Brian Cortez" userId="58956337-db2b-49a3-ada8-760ff7bf2d3e" providerId="ADAL" clId="{2DD33050-5608-4E5F-A523-F89C140227B7}" dt="2024-03-28T19:42:32.422" v="1695" actId="47"/>
        <pc:sldMkLst>
          <pc:docMk/>
          <pc:sldMk cId="1323718084" sldId="284"/>
        </pc:sldMkLst>
      </pc:sldChg>
      <pc:sldChg chg="del">
        <pc:chgData name="Brian Cortez" userId="58956337-db2b-49a3-ada8-760ff7bf2d3e" providerId="ADAL" clId="{2DD33050-5608-4E5F-A523-F89C140227B7}" dt="2024-03-28T19:42:32.422" v="1695" actId="47"/>
        <pc:sldMkLst>
          <pc:docMk/>
          <pc:sldMk cId="1868409879" sldId="288"/>
        </pc:sldMkLst>
      </pc:sldChg>
      <pc:sldChg chg="del">
        <pc:chgData name="Brian Cortez" userId="58956337-db2b-49a3-ada8-760ff7bf2d3e" providerId="ADAL" clId="{2DD33050-5608-4E5F-A523-F89C140227B7}" dt="2024-03-28T19:42:32.422" v="1695" actId="47"/>
        <pc:sldMkLst>
          <pc:docMk/>
          <pc:sldMk cId="761997141" sldId="289"/>
        </pc:sldMkLst>
      </pc:sldChg>
      <pc:sldChg chg="del">
        <pc:chgData name="Brian Cortez" userId="58956337-db2b-49a3-ada8-760ff7bf2d3e" providerId="ADAL" clId="{2DD33050-5608-4E5F-A523-F89C140227B7}" dt="2024-03-28T19:42:32.422" v="1695" actId="47"/>
        <pc:sldMkLst>
          <pc:docMk/>
          <pc:sldMk cId="38744527" sldId="290"/>
        </pc:sldMkLst>
      </pc:sldChg>
      <pc:sldChg chg="del">
        <pc:chgData name="Brian Cortez" userId="58956337-db2b-49a3-ada8-760ff7bf2d3e" providerId="ADAL" clId="{2DD33050-5608-4E5F-A523-F89C140227B7}" dt="2024-03-28T19:42:32.422" v="1695" actId="47"/>
        <pc:sldMkLst>
          <pc:docMk/>
          <pc:sldMk cId="1074101000" sldId="291"/>
        </pc:sldMkLst>
      </pc:sldChg>
      <pc:sldChg chg="del">
        <pc:chgData name="Brian Cortez" userId="58956337-db2b-49a3-ada8-760ff7bf2d3e" providerId="ADAL" clId="{2DD33050-5608-4E5F-A523-F89C140227B7}" dt="2024-03-28T19:42:32.422" v="1695" actId="47"/>
        <pc:sldMkLst>
          <pc:docMk/>
          <pc:sldMk cId="1153723003" sldId="294"/>
        </pc:sldMkLst>
      </pc:sldChg>
      <pc:sldChg chg="del">
        <pc:chgData name="Brian Cortez" userId="58956337-db2b-49a3-ada8-760ff7bf2d3e" providerId="ADAL" clId="{2DD33050-5608-4E5F-A523-F89C140227B7}" dt="2024-03-28T19:42:32.422" v="1695" actId="47"/>
        <pc:sldMkLst>
          <pc:docMk/>
          <pc:sldMk cId="281512753" sldId="295"/>
        </pc:sldMkLst>
      </pc:sldChg>
      <pc:sldChg chg="del">
        <pc:chgData name="Brian Cortez" userId="58956337-db2b-49a3-ada8-760ff7bf2d3e" providerId="ADAL" clId="{2DD33050-5608-4E5F-A523-F89C140227B7}" dt="2024-03-28T19:42:32.422" v="1695" actId="47"/>
        <pc:sldMkLst>
          <pc:docMk/>
          <pc:sldMk cId="4031034622" sldId="296"/>
        </pc:sldMkLst>
      </pc:sldChg>
      <pc:sldChg chg="modSp mod">
        <pc:chgData name="Brian Cortez" userId="58956337-db2b-49a3-ada8-760ff7bf2d3e" providerId="ADAL" clId="{2DD33050-5608-4E5F-A523-F89C140227B7}" dt="2024-03-27T21:57:05.460" v="201" actId="20577"/>
        <pc:sldMkLst>
          <pc:docMk/>
          <pc:sldMk cId="2944012158" sldId="297"/>
        </pc:sldMkLst>
        <pc:spChg chg="mod">
          <ac:chgData name="Brian Cortez" userId="58956337-db2b-49a3-ada8-760ff7bf2d3e" providerId="ADAL" clId="{2DD33050-5608-4E5F-A523-F89C140227B7}" dt="2024-03-27T21:57:05.460" v="201" actId="20577"/>
          <ac:spMkLst>
            <pc:docMk/>
            <pc:sldMk cId="2944012158" sldId="297"/>
            <ac:spMk id="5" creationId="{796A8DE1-F911-1D8B-AB10-441420E28701}"/>
          </ac:spMkLst>
        </pc:spChg>
      </pc:sldChg>
      <pc:sldChg chg="del">
        <pc:chgData name="Brian Cortez" userId="58956337-db2b-49a3-ada8-760ff7bf2d3e" providerId="ADAL" clId="{2DD33050-5608-4E5F-A523-F89C140227B7}" dt="2024-03-28T19:42:32.422" v="1695" actId="47"/>
        <pc:sldMkLst>
          <pc:docMk/>
          <pc:sldMk cId="3972629801" sldId="298"/>
        </pc:sldMkLst>
      </pc:sldChg>
      <pc:sldChg chg="del">
        <pc:chgData name="Brian Cortez" userId="58956337-db2b-49a3-ada8-760ff7bf2d3e" providerId="ADAL" clId="{2DD33050-5608-4E5F-A523-F89C140227B7}" dt="2024-03-28T19:42:32.422" v="1695" actId="47"/>
        <pc:sldMkLst>
          <pc:docMk/>
          <pc:sldMk cId="2315426483" sldId="299"/>
        </pc:sldMkLst>
      </pc:sldChg>
      <pc:sldChg chg="del">
        <pc:chgData name="Brian Cortez" userId="58956337-db2b-49a3-ada8-760ff7bf2d3e" providerId="ADAL" clId="{2DD33050-5608-4E5F-A523-F89C140227B7}" dt="2024-03-28T19:42:32.422" v="1695" actId="47"/>
        <pc:sldMkLst>
          <pc:docMk/>
          <pc:sldMk cId="3045694489" sldId="300"/>
        </pc:sldMkLst>
      </pc:sldChg>
      <pc:sldChg chg="del">
        <pc:chgData name="Brian Cortez" userId="58956337-db2b-49a3-ada8-760ff7bf2d3e" providerId="ADAL" clId="{2DD33050-5608-4E5F-A523-F89C140227B7}" dt="2024-03-28T19:42:32.422" v="1695" actId="47"/>
        <pc:sldMkLst>
          <pc:docMk/>
          <pc:sldMk cId="2627593425" sldId="301"/>
        </pc:sldMkLst>
      </pc:sldChg>
      <pc:sldChg chg="del">
        <pc:chgData name="Brian Cortez" userId="58956337-db2b-49a3-ada8-760ff7bf2d3e" providerId="ADAL" clId="{2DD33050-5608-4E5F-A523-F89C140227B7}" dt="2024-03-28T19:42:32.422" v="1695" actId="47"/>
        <pc:sldMkLst>
          <pc:docMk/>
          <pc:sldMk cId="692210248" sldId="302"/>
        </pc:sldMkLst>
      </pc:sldChg>
      <pc:sldChg chg="del">
        <pc:chgData name="Brian Cortez" userId="58956337-db2b-49a3-ada8-760ff7bf2d3e" providerId="ADAL" clId="{2DD33050-5608-4E5F-A523-F89C140227B7}" dt="2024-03-28T19:42:32.422" v="1695" actId="47"/>
        <pc:sldMkLst>
          <pc:docMk/>
          <pc:sldMk cId="3812953063" sldId="303"/>
        </pc:sldMkLst>
      </pc:sldChg>
      <pc:sldChg chg="del">
        <pc:chgData name="Brian Cortez" userId="58956337-db2b-49a3-ada8-760ff7bf2d3e" providerId="ADAL" clId="{2DD33050-5608-4E5F-A523-F89C140227B7}" dt="2024-03-28T19:42:32.422" v="1695" actId="47"/>
        <pc:sldMkLst>
          <pc:docMk/>
          <pc:sldMk cId="3159150811" sldId="304"/>
        </pc:sldMkLst>
      </pc:sldChg>
      <pc:sldChg chg="del">
        <pc:chgData name="Brian Cortez" userId="58956337-db2b-49a3-ada8-760ff7bf2d3e" providerId="ADAL" clId="{2DD33050-5608-4E5F-A523-F89C140227B7}" dt="2024-03-28T19:42:32.422" v="1695" actId="47"/>
        <pc:sldMkLst>
          <pc:docMk/>
          <pc:sldMk cId="3572768904" sldId="313"/>
        </pc:sldMkLst>
      </pc:sldChg>
      <pc:sldChg chg="del">
        <pc:chgData name="Brian Cortez" userId="58956337-db2b-49a3-ada8-760ff7bf2d3e" providerId="ADAL" clId="{2DD33050-5608-4E5F-A523-F89C140227B7}" dt="2024-03-28T19:42:32.422" v="1695" actId="47"/>
        <pc:sldMkLst>
          <pc:docMk/>
          <pc:sldMk cId="3148276034" sldId="318"/>
        </pc:sldMkLst>
      </pc:sldChg>
      <pc:sldChg chg="del">
        <pc:chgData name="Brian Cortez" userId="58956337-db2b-49a3-ada8-760ff7bf2d3e" providerId="ADAL" clId="{2DD33050-5608-4E5F-A523-F89C140227B7}" dt="2024-03-28T19:42:32.422" v="1695" actId="47"/>
        <pc:sldMkLst>
          <pc:docMk/>
          <pc:sldMk cId="3443331531" sldId="321"/>
        </pc:sldMkLst>
      </pc:sldChg>
      <pc:sldChg chg="del">
        <pc:chgData name="Brian Cortez" userId="58956337-db2b-49a3-ada8-760ff7bf2d3e" providerId="ADAL" clId="{2DD33050-5608-4E5F-A523-F89C140227B7}" dt="2024-03-28T19:42:32.422" v="1695" actId="47"/>
        <pc:sldMkLst>
          <pc:docMk/>
          <pc:sldMk cId="3847996256" sldId="326"/>
        </pc:sldMkLst>
      </pc:sldChg>
      <pc:sldChg chg="del">
        <pc:chgData name="Brian Cortez" userId="58956337-db2b-49a3-ada8-760ff7bf2d3e" providerId="ADAL" clId="{2DD33050-5608-4E5F-A523-F89C140227B7}" dt="2024-03-28T19:42:32.422" v="1695" actId="47"/>
        <pc:sldMkLst>
          <pc:docMk/>
          <pc:sldMk cId="1147392371" sldId="327"/>
        </pc:sldMkLst>
      </pc:sldChg>
      <pc:sldChg chg="del">
        <pc:chgData name="Brian Cortez" userId="58956337-db2b-49a3-ada8-760ff7bf2d3e" providerId="ADAL" clId="{2DD33050-5608-4E5F-A523-F89C140227B7}" dt="2024-03-28T19:42:32.422" v="1695" actId="47"/>
        <pc:sldMkLst>
          <pc:docMk/>
          <pc:sldMk cId="4152253437" sldId="328"/>
        </pc:sldMkLst>
      </pc:sldChg>
      <pc:sldChg chg="modSp mod">
        <pc:chgData name="Brian Cortez" userId="58956337-db2b-49a3-ada8-760ff7bf2d3e" providerId="ADAL" clId="{2DD33050-5608-4E5F-A523-F89C140227B7}" dt="2024-03-28T19:48:35.098" v="1808" actId="20577"/>
        <pc:sldMkLst>
          <pc:docMk/>
          <pc:sldMk cId="388300329" sldId="329"/>
        </pc:sldMkLst>
        <pc:spChg chg="mod">
          <ac:chgData name="Brian Cortez" userId="58956337-db2b-49a3-ada8-760ff7bf2d3e" providerId="ADAL" clId="{2DD33050-5608-4E5F-A523-F89C140227B7}" dt="2024-03-28T19:48:35.098" v="1808" actId="20577"/>
          <ac:spMkLst>
            <pc:docMk/>
            <pc:sldMk cId="388300329" sldId="329"/>
            <ac:spMk id="12" creationId="{554191A8-B745-3A11-528C-90B540287C21}"/>
          </ac:spMkLst>
        </pc:spChg>
      </pc:sldChg>
      <pc:sldChg chg="modSp mod">
        <pc:chgData name="Brian Cortez" userId="58956337-db2b-49a3-ada8-760ff7bf2d3e" providerId="ADAL" clId="{2DD33050-5608-4E5F-A523-F89C140227B7}" dt="2024-03-28T19:51:23.513" v="1830" actId="20577"/>
        <pc:sldMkLst>
          <pc:docMk/>
          <pc:sldMk cId="3483630711" sldId="330"/>
        </pc:sldMkLst>
        <pc:graphicFrameChg chg="mod modGraphic">
          <ac:chgData name="Brian Cortez" userId="58956337-db2b-49a3-ada8-760ff7bf2d3e" providerId="ADAL" clId="{2DD33050-5608-4E5F-A523-F89C140227B7}" dt="2024-03-28T19:51:23.513" v="1830" actId="20577"/>
          <ac:graphicFrameMkLst>
            <pc:docMk/>
            <pc:sldMk cId="3483630711" sldId="330"/>
            <ac:graphicFrameMk id="3" creationId="{FB98DACE-5BDF-CBED-4073-9ECEA9553277}"/>
          </ac:graphicFrameMkLst>
        </pc:graphicFrameChg>
      </pc:sldChg>
      <pc:sldChg chg="modSp mod">
        <pc:chgData name="Brian Cortez" userId="58956337-db2b-49a3-ada8-760ff7bf2d3e" providerId="ADAL" clId="{2DD33050-5608-4E5F-A523-F89C140227B7}" dt="2024-03-28T16:36:22.846" v="1348" actId="20577"/>
        <pc:sldMkLst>
          <pc:docMk/>
          <pc:sldMk cId="695041096" sldId="331"/>
        </pc:sldMkLst>
        <pc:spChg chg="mod">
          <ac:chgData name="Brian Cortez" userId="58956337-db2b-49a3-ada8-760ff7bf2d3e" providerId="ADAL" clId="{2DD33050-5608-4E5F-A523-F89C140227B7}" dt="2024-03-28T16:36:22.846" v="1348" actId="20577"/>
          <ac:spMkLst>
            <pc:docMk/>
            <pc:sldMk cId="695041096" sldId="331"/>
            <ac:spMk id="2" creationId="{00000000-0000-0000-0000-000000000000}"/>
          </ac:spMkLst>
        </pc:spChg>
      </pc:sldChg>
      <pc:sldChg chg="modSp mod">
        <pc:chgData name="Brian Cortez" userId="58956337-db2b-49a3-ada8-760ff7bf2d3e" providerId="ADAL" clId="{2DD33050-5608-4E5F-A523-F89C140227B7}" dt="2024-03-28T16:37:19.908" v="1403" actId="20577"/>
        <pc:sldMkLst>
          <pc:docMk/>
          <pc:sldMk cId="776953968" sldId="334"/>
        </pc:sldMkLst>
        <pc:spChg chg="mod">
          <ac:chgData name="Brian Cortez" userId="58956337-db2b-49a3-ada8-760ff7bf2d3e" providerId="ADAL" clId="{2DD33050-5608-4E5F-A523-F89C140227B7}" dt="2024-03-28T16:37:05.559" v="1351" actId="1037"/>
          <ac:spMkLst>
            <pc:docMk/>
            <pc:sldMk cId="776953968" sldId="334"/>
            <ac:spMk id="14" creationId="{80D4312A-81A9-5217-C051-384CDF4DAD5B}"/>
          </ac:spMkLst>
        </pc:spChg>
        <pc:spChg chg="mod">
          <ac:chgData name="Brian Cortez" userId="58956337-db2b-49a3-ada8-760ff7bf2d3e" providerId="ADAL" clId="{2DD33050-5608-4E5F-A523-F89C140227B7}" dt="2024-03-28T16:37:19.908" v="1403" actId="20577"/>
          <ac:spMkLst>
            <pc:docMk/>
            <pc:sldMk cId="776953968" sldId="334"/>
            <ac:spMk id="15" creationId="{31620D8D-4890-93D0-8D69-C2F64F194ABA}"/>
          </ac:spMkLst>
        </pc:spChg>
      </pc:sldChg>
      <pc:sldChg chg="addSp delSp modSp mod">
        <pc:chgData name="Brian Cortez" userId="58956337-db2b-49a3-ada8-760ff7bf2d3e" providerId="ADAL" clId="{2DD33050-5608-4E5F-A523-F89C140227B7}" dt="2024-03-28T19:54:55.077" v="1866" actId="20577"/>
        <pc:sldMkLst>
          <pc:docMk/>
          <pc:sldMk cId="4207157377" sldId="335"/>
        </pc:sldMkLst>
        <pc:spChg chg="add mod">
          <ac:chgData name="Brian Cortez" userId="58956337-db2b-49a3-ada8-760ff7bf2d3e" providerId="ADAL" clId="{2DD33050-5608-4E5F-A523-F89C140227B7}" dt="2024-03-28T18:47:52.079" v="1544" actId="692"/>
          <ac:spMkLst>
            <pc:docMk/>
            <pc:sldMk cId="4207157377" sldId="335"/>
            <ac:spMk id="6" creationId="{D6980456-8A69-27E5-D881-BBFD094A2023}"/>
          </ac:spMkLst>
        </pc:spChg>
        <pc:spChg chg="add mod">
          <ac:chgData name="Brian Cortez" userId="58956337-db2b-49a3-ada8-760ff7bf2d3e" providerId="ADAL" clId="{2DD33050-5608-4E5F-A523-F89C140227B7}" dt="2024-03-28T18:48:54.757" v="1550" actId="692"/>
          <ac:spMkLst>
            <pc:docMk/>
            <pc:sldMk cId="4207157377" sldId="335"/>
            <ac:spMk id="7" creationId="{B5F833C5-0B75-EE06-6538-312C61C29FCC}"/>
          </ac:spMkLst>
        </pc:spChg>
        <pc:spChg chg="add mod">
          <ac:chgData name="Brian Cortez" userId="58956337-db2b-49a3-ada8-760ff7bf2d3e" providerId="ADAL" clId="{2DD33050-5608-4E5F-A523-F89C140227B7}" dt="2024-03-28T19:54:55.077" v="1866" actId="20577"/>
          <ac:spMkLst>
            <pc:docMk/>
            <pc:sldMk cId="4207157377" sldId="335"/>
            <ac:spMk id="8" creationId="{D1740A1C-7363-535A-A693-212FD448F413}"/>
          </ac:spMkLst>
        </pc:spChg>
        <pc:spChg chg="add mod">
          <ac:chgData name="Brian Cortez" userId="58956337-db2b-49a3-ada8-760ff7bf2d3e" providerId="ADAL" clId="{2DD33050-5608-4E5F-A523-F89C140227B7}" dt="2024-03-28T18:49:51.206" v="1558" actId="14100"/>
          <ac:spMkLst>
            <pc:docMk/>
            <pc:sldMk cId="4207157377" sldId="335"/>
            <ac:spMk id="9" creationId="{D44B9AA9-0E55-3727-3D26-6FB980073D84}"/>
          </ac:spMkLst>
        </pc:spChg>
        <pc:picChg chg="del">
          <ac:chgData name="Brian Cortez" userId="58956337-db2b-49a3-ada8-760ff7bf2d3e" providerId="ADAL" clId="{2DD33050-5608-4E5F-A523-F89C140227B7}" dt="2024-03-28T18:46:58.346" v="1534" actId="478"/>
          <ac:picMkLst>
            <pc:docMk/>
            <pc:sldMk cId="4207157377" sldId="335"/>
            <ac:picMk id="3" creationId="{F0D70DA0-E565-2CCE-A404-7B8E9B64BBD0}"/>
          </ac:picMkLst>
        </pc:picChg>
        <pc:picChg chg="del">
          <ac:chgData name="Brian Cortez" userId="58956337-db2b-49a3-ada8-760ff7bf2d3e" providerId="ADAL" clId="{2DD33050-5608-4E5F-A523-F89C140227B7}" dt="2024-03-28T18:47:01.198" v="1535" actId="478"/>
          <ac:picMkLst>
            <pc:docMk/>
            <pc:sldMk cId="4207157377" sldId="335"/>
            <ac:picMk id="4" creationId="{48B5E377-EC01-FE10-4D25-6E206BA50434}"/>
          </ac:picMkLst>
        </pc:picChg>
        <pc:picChg chg="add mod">
          <ac:chgData name="Brian Cortez" userId="58956337-db2b-49a3-ada8-760ff7bf2d3e" providerId="ADAL" clId="{2DD33050-5608-4E5F-A523-F89C140227B7}" dt="2024-03-28T18:47:17.399" v="1539" actId="1076"/>
          <ac:picMkLst>
            <pc:docMk/>
            <pc:sldMk cId="4207157377" sldId="335"/>
            <ac:picMk id="5" creationId="{B9EDEB42-2D25-65B4-1ED6-283EC78D7A05}"/>
          </ac:picMkLst>
        </pc:picChg>
      </pc:sldChg>
      <pc:sldChg chg="addSp delSp modSp mod">
        <pc:chgData name="Brian Cortez" userId="58956337-db2b-49a3-ada8-760ff7bf2d3e" providerId="ADAL" clId="{2DD33050-5608-4E5F-A523-F89C140227B7}" dt="2024-03-28T19:05:32.085" v="1643" actId="339"/>
        <pc:sldMkLst>
          <pc:docMk/>
          <pc:sldMk cId="2766608914" sldId="336"/>
        </pc:sldMkLst>
        <pc:spChg chg="add mod">
          <ac:chgData name="Brian Cortez" userId="58956337-db2b-49a3-ada8-760ff7bf2d3e" providerId="ADAL" clId="{2DD33050-5608-4E5F-A523-F89C140227B7}" dt="2024-03-28T18:55:06.795" v="1573" actId="20577"/>
          <ac:spMkLst>
            <pc:docMk/>
            <pc:sldMk cId="2766608914" sldId="336"/>
            <ac:spMk id="4" creationId="{8AE3EEF0-30DB-0030-1F99-7C3D84DC8D69}"/>
          </ac:spMkLst>
        </pc:spChg>
        <pc:spChg chg="del">
          <ac:chgData name="Brian Cortez" userId="58956337-db2b-49a3-ada8-760ff7bf2d3e" providerId="ADAL" clId="{2DD33050-5608-4E5F-A523-F89C140227B7}" dt="2024-03-28T18:53:49.834" v="1562" actId="478"/>
          <ac:spMkLst>
            <pc:docMk/>
            <pc:sldMk cId="2766608914" sldId="336"/>
            <ac:spMk id="8" creationId="{82F719EA-911E-CDC9-F41B-627580F40887}"/>
          </ac:spMkLst>
        </pc:spChg>
        <pc:spChg chg="add mod">
          <ac:chgData name="Brian Cortez" userId="58956337-db2b-49a3-ada8-760ff7bf2d3e" providerId="ADAL" clId="{2DD33050-5608-4E5F-A523-F89C140227B7}" dt="2024-03-28T19:05:32.085" v="1643" actId="339"/>
          <ac:spMkLst>
            <pc:docMk/>
            <pc:sldMk cId="2766608914" sldId="336"/>
            <ac:spMk id="9" creationId="{DADB60D5-2BEB-E666-FD01-D72CFFC2C584}"/>
          </ac:spMkLst>
        </pc:spChg>
        <pc:picChg chg="add mod">
          <ac:chgData name="Brian Cortez" userId="58956337-db2b-49a3-ada8-760ff7bf2d3e" providerId="ADAL" clId="{2DD33050-5608-4E5F-A523-F89C140227B7}" dt="2024-03-28T18:54:03.304" v="1565" actId="1076"/>
          <ac:picMkLst>
            <pc:docMk/>
            <pc:sldMk cId="2766608914" sldId="336"/>
            <ac:picMk id="3" creationId="{0B5EDB53-D610-20E3-0764-044904FB398D}"/>
          </ac:picMkLst>
        </pc:picChg>
        <pc:picChg chg="del">
          <ac:chgData name="Brian Cortez" userId="58956337-db2b-49a3-ada8-760ff7bf2d3e" providerId="ADAL" clId="{2DD33050-5608-4E5F-A523-F89C140227B7}" dt="2024-03-28T18:53:41.562" v="1559" actId="478"/>
          <ac:picMkLst>
            <pc:docMk/>
            <pc:sldMk cId="2766608914" sldId="336"/>
            <ac:picMk id="5" creationId="{E68210C5-4C4B-C06D-F6FC-7AA6C1DBD306}"/>
          </ac:picMkLst>
        </pc:picChg>
        <pc:picChg chg="del">
          <ac:chgData name="Brian Cortez" userId="58956337-db2b-49a3-ada8-760ff7bf2d3e" providerId="ADAL" clId="{2DD33050-5608-4E5F-A523-F89C140227B7}" dt="2024-03-28T18:53:44.068" v="1560" actId="478"/>
          <ac:picMkLst>
            <pc:docMk/>
            <pc:sldMk cId="2766608914" sldId="336"/>
            <ac:picMk id="6" creationId="{FBB76851-758F-3A5F-FDA9-45611117839D}"/>
          </ac:picMkLst>
        </pc:picChg>
        <pc:picChg chg="del">
          <ac:chgData name="Brian Cortez" userId="58956337-db2b-49a3-ada8-760ff7bf2d3e" providerId="ADAL" clId="{2DD33050-5608-4E5F-A523-F89C140227B7}" dt="2024-03-28T18:53:46.361" v="1561" actId="478"/>
          <ac:picMkLst>
            <pc:docMk/>
            <pc:sldMk cId="2766608914" sldId="336"/>
            <ac:picMk id="7" creationId="{BB209FAD-AED8-AE4D-DD33-774F1E47A3E0}"/>
          </ac:picMkLst>
        </pc:picChg>
      </pc:sldChg>
      <pc:sldChg chg="addSp delSp modSp mod">
        <pc:chgData name="Brian Cortez" userId="58956337-db2b-49a3-ada8-760ff7bf2d3e" providerId="ADAL" clId="{2DD33050-5608-4E5F-A523-F89C140227B7}" dt="2024-03-28T19:55:20.727" v="1888" actId="20577"/>
        <pc:sldMkLst>
          <pc:docMk/>
          <pc:sldMk cId="3413281181" sldId="337"/>
        </pc:sldMkLst>
        <pc:spChg chg="del">
          <ac:chgData name="Brian Cortez" userId="58956337-db2b-49a3-ada8-760ff7bf2d3e" providerId="ADAL" clId="{2DD33050-5608-4E5F-A523-F89C140227B7}" dt="2024-03-28T19:12:07.198" v="1645" actId="478"/>
          <ac:spMkLst>
            <pc:docMk/>
            <pc:sldMk cId="3413281181" sldId="337"/>
            <ac:spMk id="4" creationId="{9223B5E5-222B-83A4-197B-44B1687B900F}"/>
          </ac:spMkLst>
        </pc:spChg>
        <pc:spChg chg="add mod">
          <ac:chgData name="Brian Cortez" userId="58956337-db2b-49a3-ada8-760ff7bf2d3e" providerId="ADAL" clId="{2DD33050-5608-4E5F-A523-F89C140227B7}" dt="2024-03-28T19:12:47.499" v="1652" actId="339"/>
          <ac:spMkLst>
            <pc:docMk/>
            <pc:sldMk cId="3413281181" sldId="337"/>
            <ac:spMk id="6" creationId="{C6F1E23D-B85B-225B-6655-2EA26DF061D2}"/>
          </ac:spMkLst>
        </pc:spChg>
        <pc:spChg chg="add del">
          <ac:chgData name="Brian Cortez" userId="58956337-db2b-49a3-ada8-760ff7bf2d3e" providerId="ADAL" clId="{2DD33050-5608-4E5F-A523-F89C140227B7}" dt="2024-03-28T19:13:28.650" v="1656" actId="478"/>
          <ac:spMkLst>
            <pc:docMk/>
            <pc:sldMk cId="3413281181" sldId="337"/>
            <ac:spMk id="7" creationId="{E57F7D58-E207-2715-D7D1-061CD01124E6}"/>
          </ac:spMkLst>
        </pc:spChg>
        <pc:spChg chg="add mod">
          <ac:chgData name="Brian Cortez" userId="58956337-db2b-49a3-ada8-760ff7bf2d3e" providerId="ADAL" clId="{2DD33050-5608-4E5F-A523-F89C140227B7}" dt="2024-03-28T19:14:29.958" v="1666" actId="1582"/>
          <ac:spMkLst>
            <pc:docMk/>
            <pc:sldMk cId="3413281181" sldId="337"/>
            <ac:spMk id="8" creationId="{9AC2DA6A-1DA3-22C1-169A-A1F3A5EA80F0}"/>
          </ac:spMkLst>
        </pc:spChg>
        <pc:spChg chg="add mod">
          <ac:chgData name="Brian Cortez" userId="58956337-db2b-49a3-ada8-760ff7bf2d3e" providerId="ADAL" clId="{2DD33050-5608-4E5F-A523-F89C140227B7}" dt="2024-03-28T19:55:20.727" v="1888" actId="20577"/>
          <ac:spMkLst>
            <pc:docMk/>
            <pc:sldMk cId="3413281181" sldId="337"/>
            <ac:spMk id="11" creationId="{F465F366-551B-6309-238A-FD6D41B69ED7}"/>
          </ac:spMkLst>
        </pc:spChg>
        <pc:picChg chg="del">
          <ac:chgData name="Brian Cortez" userId="58956337-db2b-49a3-ada8-760ff7bf2d3e" providerId="ADAL" clId="{2DD33050-5608-4E5F-A523-F89C140227B7}" dt="2024-03-28T19:12:03.017" v="1644" actId="478"/>
          <ac:picMkLst>
            <pc:docMk/>
            <pc:sldMk cId="3413281181" sldId="337"/>
            <ac:picMk id="3" creationId="{1706D161-03B7-0858-CC07-8C73F16197C4}"/>
          </ac:picMkLst>
        </pc:picChg>
        <pc:picChg chg="add mod">
          <ac:chgData name="Brian Cortez" userId="58956337-db2b-49a3-ada8-760ff7bf2d3e" providerId="ADAL" clId="{2DD33050-5608-4E5F-A523-F89C140227B7}" dt="2024-03-28T19:13:22.674" v="1654" actId="1076"/>
          <ac:picMkLst>
            <pc:docMk/>
            <pc:sldMk cId="3413281181" sldId="337"/>
            <ac:picMk id="5" creationId="{625BD951-E7F3-5E0F-5AD9-6E667FB660D4}"/>
          </ac:picMkLst>
        </pc:picChg>
        <pc:picChg chg="add del">
          <ac:chgData name="Brian Cortez" userId="58956337-db2b-49a3-ada8-760ff7bf2d3e" providerId="ADAL" clId="{2DD33050-5608-4E5F-A523-F89C140227B7}" dt="2024-03-28T19:14:42.522" v="1668" actId="22"/>
          <ac:picMkLst>
            <pc:docMk/>
            <pc:sldMk cId="3413281181" sldId="337"/>
            <ac:picMk id="10" creationId="{365139CC-ACAD-DE63-04C4-A25B8FC93393}"/>
          </ac:picMkLst>
        </pc:picChg>
      </pc:sldChg>
      <pc:sldChg chg="addSp delSp modSp mod">
        <pc:chgData name="Brian Cortez" userId="58956337-db2b-49a3-ada8-760ff7bf2d3e" providerId="ADAL" clId="{2DD33050-5608-4E5F-A523-F89C140227B7}" dt="2024-03-28T19:19:48.365" v="1693" actId="1076"/>
        <pc:sldMkLst>
          <pc:docMk/>
          <pc:sldMk cId="1145515566" sldId="338"/>
        </pc:sldMkLst>
        <pc:spChg chg="add mod">
          <ac:chgData name="Brian Cortez" userId="58956337-db2b-49a3-ada8-760ff7bf2d3e" providerId="ADAL" clId="{2DD33050-5608-4E5F-A523-F89C140227B7}" dt="2024-03-28T19:18:11.954" v="1684" actId="14100"/>
          <ac:spMkLst>
            <pc:docMk/>
            <pc:sldMk cId="1145515566" sldId="338"/>
            <ac:spMk id="4" creationId="{0CEF81E9-3C05-39FE-3457-E6B6459756DA}"/>
          </ac:spMkLst>
        </pc:spChg>
        <pc:spChg chg="del">
          <ac:chgData name="Brian Cortez" userId="58956337-db2b-49a3-ada8-760ff7bf2d3e" providerId="ADAL" clId="{2DD33050-5608-4E5F-A523-F89C140227B7}" dt="2024-03-28T19:17:22.431" v="1676" actId="478"/>
          <ac:spMkLst>
            <pc:docMk/>
            <pc:sldMk cId="1145515566" sldId="338"/>
            <ac:spMk id="6" creationId="{3819038B-C671-00DA-CF80-B87322E1F8CC}"/>
          </ac:spMkLst>
        </pc:spChg>
        <pc:spChg chg="add mod">
          <ac:chgData name="Brian Cortez" userId="58956337-db2b-49a3-ada8-760ff7bf2d3e" providerId="ADAL" clId="{2DD33050-5608-4E5F-A523-F89C140227B7}" dt="2024-03-28T19:19:48.365" v="1693" actId="1076"/>
          <ac:spMkLst>
            <pc:docMk/>
            <pc:sldMk cId="1145515566" sldId="338"/>
            <ac:spMk id="7" creationId="{A45036EE-A82F-1F02-757D-522A3769A1CC}"/>
          </ac:spMkLst>
        </pc:spChg>
        <pc:picChg chg="add mod">
          <ac:chgData name="Brian Cortez" userId="58956337-db2b-49a3-ada8-760ff7bf2d3e" providerId="ADAL" clId="{2DD33050-5608-4E5F-A523-F89C140227B7}" dt="2024-03-28T19:17:56.238" v="1682" actId="1076"/>
          <ac:picMkLst>
            <pc:docMk/>
            <pc:sldMk cId="1145515566" sldId="338"/>
            <ac:picMk id="3" creationId="{92665DB8-1FA8-2D20-9984-08D28928E8C3}"/>
          </ac:picMkLst>
        </pc:picChg>
        <pc:picChg chg="del">
          <ac:chgData name="Brian Cortez" userId="58956337-db2b-49a3-ada8-760ff7bf2d3e" providerId="ADAL" clId="{2DD33050-5608-4E5F-A523-F89C140227B7}" dt="2024-03-28T19:17:19.190" v="1675" actId="478"/>
          <ac:picMkLst>
            <pc:docMk/>
            <pc:sldMk cId="1145515566" sldId="338"/>
            <ac:picMk id="5" creationId="{F4446DA5-7B31-9797-FC5E-DC8D8FCA620B}"/>
          </ac:picMkLst>
        </pc:picChg>
        <pc:picChg chg="add mod">
          <ac:chgData name="Brian Cortez" userId="58956337-db2b-49a3-ada8-760ff7bf2d3e" providerId="ADAL" clId="{2DD33050-5608-4E5F-A523-F89C140227B7}" dt="2024-03-28T19:19:41.937" v="1692" actId="1076"/>
          <ac:picMkLst>
            <pc:docMk/>
            <pc:sldMk cId="1145515566" sldId="338"/>
            <ac:picMk id="9" creationId="{79D5B4B2-173E-2644-8276-A6AA15A8BE63}"/>
          </ac:picMkLst>
        </pc:picChg>
      </pc:sldChg>
      <pc:sldChg chg="del">
        <pc:chgData name="Brian Cortez" userId="58956337-db2b-49a3-ada8-760ff7bf2d3e" providerId="ADAL" clId="{2DD33050-5608-4E5F-A523-F89C140227B7}" dt="2024-03-28T19:42:20.571" v="1694" actId="47"/>
        <pc:sldMkLst>
          <pc:docMk/>
          <pc:sldMk cId="2674816083" sldId="339"/>
        </pc:sldMkLst>
      </pc:sldChg>
      <pc:sldChg chg="del">
        <pc:chgData name="Brian Cortez" userId="58956337-db2b-49a3-ada8-760ff7bf2d3e" providerId="ADAL" clId="{2DD33050-5608-4E5F-A523-F89C140227B7}" dt="2024-03-28T19:42:32.422" v="1695" actId="47"/>
        <pc:sldMkLst>
          <pc:docMk/>
          <pc:sldMk cId="2594515358" sldId="340"/>
        </pc:sldMkLst>
      </pc:sldChg>
      <pc:sldChg chg="del">
        <pc:chgData name="Brian Cortez" userId="58956337-db2b-49a3-ada8-760ff7bf2d3e" providerId="ADAL" clId="{2DD33050-5608-4E5F-A523-F89C140227B7}" dt="2024-03-28T19:42:32.422" v="1695" actId="47"/>
        <pc:sldMkLst>
          <pc:docMk/>
          <pc:sldMk cId="489303990" sldId="341"/>
        </pc:sldMkLst>
      </pc:sldChg>
      <pc:sldChg chg="del">
        <pc:chgData name="Brian Cortez" userId="58956337-db2b-49a3-ada8-760ff7bf2d3e" providerId="ADAL" clId="{2DD33050-5608-4E5F-A523-F89C140227B7}" dt="2024-03-28T19:42:32.422" v="1695" actId="47"/>
        <pc:sldMkLst>
          <pc:docMk/>
          <pc:sldMk cId="3205548663" sldId="342"/>
        </pc:sldMkLst>
      </pc:sldChg>
      <pc:sldChg chg="del">
        <pc:chgData name="Brian Cortez" userId="58956337-db2b-49a3-ada8-760ff7bf2d3e" providerId="ADAL" clId="{2DD33050-5608-4E5F-A523-F89C140227B7}" dt="2024-03-28T19:42:32.422" v="1695" actId="47"/>
        <pc:sldMkLst>
          <pc:docMk/>
          <pc:sldMk cId="3778530962" sldId="343"/>
        </pc:sldMkLst>
      </pc:sldChg>
      <pc:sldChg chg="modSp mod ord">
        <pc:chgData name="Brian Cortez" userId="58956337-db2b-49a3-ada8-760ff7bf2d3e" providerId="ADAL" clId="{2DD33050-5608-4E5F-A523-F89C140227B7}" dt="2024-03-28T19:00:46.928" v="1638" actId="20577"/>
        <pc:sldMkLst>
          <pc:docMk/>
          <pc:sldMk cId="2249595570" sldId="344"/>
        </pc:sldMkLst>
        <pc:spChg chg="mod">
          <ac:chgData name="Brian Cortez" userId="58956337-db2b-49a3-ada8-760ff7bf2d3e" providerId="ADAL" clId="{2DD33050-5608-4E5F-A523-F89C140227B7}" dt="2024-03-28T19:00:46.928" v="1638" actId="20577"/>
          <ac:spMkLst>
            <pc:docMk/>
            <pc:sldMk cId="2249595570" sldId="344"/>
            <ac:spMk id="2" creationId="{00000000-0000-0000-0000-000000000000}"/>
          </ac:spMkLst>
        </pc:spChg>
      </pc:sldChg>
      <pc:sldChg chg="del">
        <pc:chgData name="Brian Cortez" userId="58956337-db2b-49a3-ada8-760ff7bf2d3e" providerId="ADAL" clId="{2DD33050-5608-4E5F-A523-F89C140227B7}" dt="2024-03-28T19:42:32.422" v="1695" actId="47"/>
        <pc:sldMkLst>
          <pc:docMk/>
          <pc:sldMk cId="2331236639" sldId="345"/>
        </pc:sldMkLst>
      </pc:sldChg>
      <pc:sldChg chg="delSp modSp add mod">
        <pc:chgData name="Brian Cortez" userId="58956337-db2b-49a3-ada8-760ff7bf2d3e" providerId="ADAL" clId="{2DD33050-5608-4E5F-A523-F89C140227B7}" dt="2024-03-28T19:49:18.048" v="1811" actId="20577"/>
        <pc:sldMkLst>
          <pc:docMk/>
          <pc:sldMk cId="1622894213" sldId="346"/>
        </pc:sldMkLst>
        <pc:spChg chg="mod">
          <ac:chgData name="Brian Cortez" userId="58956337-db2b-49a3-ada8-760ff7bf2d3e" providerId="ADAL" clId="{2DD33050-5608-4E5F-A523-F89C140227B7}" dt="2024-03-28T14:14:55.677" v="236" actId="20577"/>
          <ac:spMkLst>
            <pc:docMk/>
            <pc:sldMk cId="1622894213" sldId="346"/>
            <ac:spMk id="4" creationId="{9F2E9C83-B74B-F3A4-B584-CBCC59626FF7}"/>
          </ac:spMkLst>
        </pc:spChg>
        <pc:spChg chg="del mod">
          <ac:chgData name="Brian Cortez" userId="58956337-db2b-49a3-ada8-760ff7bf2d3e" providerId="ADAL" clId="{2DD33050-5608-4E5F-A523-F89C140227B7}" dt="2024-03-28T19:48:48.132" v="1810" actId="478"/>
          <ac:spMkLst>
            <pc:docMk/>
            <pc:sldMk cId="1622894213" sldId="346"/>
            <ac:spMk id="9" creationId="{3385A3C4-A06B-0132-4263-C6E7852D64C1}"/>
          </ac:spMkLst>
        </pc:spChg>
        <pc:spChg chg="mod">
          <ac:chgData name="Brian Cortez" userId="58956337-db2b-49a3-ada8-760ff7bf2d3e" providerId="ADAL" clId="{2DD33050-5608-4E5F-A523-F89C140227B7}" dt="2024-03-28T19:49:18.048" v="1811" actId="20577"/>
          <ac:spMkLst>
            <pc:docMk/>
            <pc:sldMk cId="1622894213" sldId="346"/>
            <ac:spMk id="12" creationId="{554191A8-B745-3A11-528C-90B540287C21}"/>
          </ac:spMkLst>
        </pc:spChg>
      </pc:sldChg>
      <pc:sldChg chg="modSp add mod">
        <pc:chgData name="Brian Cortez" userId="58956337-db2b-49a3-ada8-760ff7bf2d3e" providerId="ADAL" clId="{2DD33050-5608-4E5F-A523-F89C140227B7}" dt="2024-03-28T19:49:50.018" v="1819" actId="20577"/>
        <pc:sldMkLst>
          <pc:docMk/>
          <pc:sldMk cId="4177370655" sldId="347"/>
        </pc:sldMkLst>
        <pc:spChg chg="mod">
          <ac:chgData name="Brian Cortez" userId="58956337-db2b-49a3-ada8-760ff7bf2d3e" providerId="ADAL" clId="{2DD33050-5608-4E5F-A523-F89C140227B7}" dt="2024-03-28T14:31:58.563" v="296" actId="20577"/>
          <ac:spMkLst>
            <pc:docMk/>
            <pc:sldMk cId="4177370655" sldId="347"/>
            <ac:spMk id="4" creationId="{9F2E9C83-B74B-F3A4-B584-CBCC59626FF7}"/>
          </ac:spMkLst>
        </pc:spChg>
        <pc:spChg chg="mod">
          <ac:chgData name="Brian Cortez" userId="58956337-db2b-49a3-ada8-760ff7bf2d3e" providerId="ADAL" clId="{2DD33050-5608-4E5F-A523-F89C140227B7}" dt="2024-03-28T19:49:50.018" v="1819" actId="20577"/>
          <ac:spMkLst>
            <pc:docMk/>
            <pc:sldMk cId="4177370655" sldId="347"/>
            <ac:spMk id="12" creationId="{554191A8-B745-3A11-528C-90B540287C21}"/>
          </ac:spMkLst>
        </pc:spChg>
      </pc:sldChg>
      <pc:sldChg chg="delSp modSp add mod">
        <pc:chgData name="Brian Cortez" userId="58956337-db2b-49a3-ada8-760ff7bf2d3e" providerId="ADAL" clId="{2DD33050-5608-4E5F-A523-F89C140227B7}" dt="2024-03-28T19:50:20.225" v="1820" actId="478"/>
        <pc:sldMkLst>
          <pc:docMk/>
          <pc:sldMk cId="2151568132" sldId="348"/>
        </pc:sldMkLst>
        <pc:spChg chg="mod">
          <ac:chgData name="Brian Cortez" userId="58956337-db2b-49a3-ada8-760ff7bf2d3e" providerId="ADAL" clId="{2DD33050-5608-4E5F-A523-F89C140227B7}" dt="2024-03-28T14:53:38.821" v="347" actId="20577"/>
          <ac:spMkLst>
            <pc:docMk/>
            <pc:sldMk cId="2151568132" sldId="348"/>
            <ac:spMk id="4" creationId="{9F2E9C83-B74B-F3A4-B584-CBCC59626FF7}"/>
          </ac:spMkLst>
        </pc:spChg>
        <pc:spChg chg="del">
          <ac:chgData name="Brian Cortez" userId="58956337-db2b-49a3-ada8-760ff7bf2d3e" providerId="ADAL" clId="{2DD33050-5608-4E5F-A523-F89C140227B7}" dt="2024-03-28T19:50:20.225" v="1820" actId="478"/>
          <ac:spMkLst>
            <pc:docMk/>
            <pc:sldMk cId="2151568132" sldId="348"/>
            <ac:spMk id="9" creationId="{3385A3C4-A06B-0132-4263-C6E7852D64C1}"/>
          </ac:spMkLst>
        </pc:spChg>
        <pc:spChg chg="mod">
          <ac:chgData name="Brian Cortez" userId="58956337-db2b-49a3-ada8-760ff7bf2d3e" providerId="ADAL" clId="{2DD33050-5608-4E5F-A523-F89C140227B7}" dt="2024-03-28T14:55:01.401" v="359" actId="12"/>
          <ac:spMkLst>
            <pc:docMk/>
            <pc:sldMk cId="2151568132" sldId="348"/>
            <ac:spMk id="12" creationId="{554191A8-B745-3A11-528C-90B540287C21}"/>
          </ac:spMkLst>
        </pc:spChg>
      </pc:sldChg>
      <pc:sldChg chg="modSp add mod ord">
        <pc:chgData name="Brian Cortez" userId="58956337-db2b-49a3-ada8-760ff7bf2d3e" providerId="ADAL" clId="{2DD33050-5608-4E5F-A523-F89C140227B7}" dt="2024-03-28T19:52:25.540" v="1832" actId="33524"/>
        <pc:sldMkLst>
          <pc:docMk/>
          <pc:sldMk cId="2350162281" sldId="349"/>
        </pc:sldMkLst>
        <pc:spChg chg="mod">
          <ac:chgData name="Brian Cortez" userId="58956337-db2b-49a3-ada8-760ff7bf2d3e" providerId="ADAL" clId="{2DD33050-5608-4E5F-A523-F89C140227B7}" dt="2024-03-28T16:32:18.912" v="1058" actId="20577"/>
          <ac:spMkLst>
            <pc:docMk/>
            <pc:sldMk cId="2350162281" sldId="349"/>
            <ac:spMk id="4" creationId="{9F2E9C83-B74B-F3A4-B584-CBCC59626FF7}"/>
          </ac:spMkLst>
        </pc:spChg>
        <pc:spChg chg="mod">
          <ac:chgData name="Brian Cortez" userId="58956337-db2b-49a3-ada8-760ff7bf2d3e" providerId="ADAL" clId="{2DD33050-5608-4E5F-A523-F89C140227B7}" dt="2024-03-28T19:52:25.540" v="1832" actId="33524"/>
          <ac:spMkLst>
            <pc:docMk/>
            <pc:sldMk cId="2350162281" sldId="349"/>
            <ac:spMk id="12" creationId="{554191A8-B745-3A11-528C-90B540287C21}"/>
          </ac:spMkLst>
        </pc:spChg>
      </pc:sldChg>
      <pc:sldChg chg="addSp delSp modSp add mod">
        <pc:chgData name="Brian Cortez" userId="58956337-db2b-49a3-ada8-760ff7bf2d3e" providerId="ADAL" clId="{2DD33050-5608-4E5F-A523-F89C140227B7}" dt="2024-03-28T18:14:10.048" v="1427" actId="692"/>
        <pc:sldMkLst>
          <pc:docMk/>
          <pc:sldMk cId="1775808618" sldId="350"/>
        </pc:sldMkLst>
        <pc:spChg chg="add mod">
          <ac:chgData name="Brian Cortez" userId="58956337-db2b-49a3-ada8-760ff7bf2d3e" providerId="ADAL" clId="{2DD33050-5608-4E5F-A523-F89C140227B7}" dt="2024-03-28T18:11:53.169" v="1416" actId="339"/>
          <ac:spMkLst>
            <pc:docMk/>
            <pc:sldMk cId="1775808618" sldId="350"/>
            <ac:spMk id="5" creationId="{656DAFA2-7636-DF1A-DFA6-BA17C8A65602}"/>
          </ac:spMkLst>
        </pc:spChg>
        <pc:spChg chg="add mod">
          <ac:chgData name="Brian Cortez" userId="58956337-db2b-49a3-ada8-760ff7bf2d3e" providerId="ADAL" clId="{2DD33050-5608-4E5F-A523-F89C140227B7}" dt="2024-03-28T18:12:47.664" v="1420" actId="1582"/>
          <ac:spMkLst>
            <pc:docMk/>
            <pc:sldMk cId="1775808618" sldId="350"/>
            <ac:spMk id="6" creationId="{8A45CAA3-DBB3-CA12-131A-A91E8E3B4A71}"/>
          </ac:spMkLst>
        </pc:spChg>
        <pc:spChg chg="add mod">
          <ac:chgData name="Brian Cortez" userId="58956337-db2b-49a3-ada8-760ff7bf2d3e" providerId="ADAL" clId="{2DD33050-5608-4E5F-A523-F89C140227B7}" dt="2024-03-28T18:14:10.048" v="1427" actId="692"/>
          <ac:spMkLst>
            <pc:docMk/>
            <pc:sldMk cId="1775808618" sldId="350"/>
            <ac:spMk id="7" creationId="{B459FAFF-4068-7AFD-8884-0AE2CC37FF8D}"/>
          </ac:spMkLst>
        </pc:spChg>
        <pc:spChg chg="del">
          <ac:chgData name="Brian Cortez" userId="58956337-db2b-49a3-ada8-760ff7bf2d3e" providerId="ADAL" clId="{2DD33050-5608-4E5F-A523-F89C140227B7}" dt="2024-03-28T18:07:32.686" v="1407" actId="478"/>
          <ac:spMkLst>
            <pc:docMk/>
            <pc:sldMk cId="1775808618" sldId="350"/>
            <ac:spMk id="14" creationId="{80D4312A-81A9-5217-C051-384CDF4DAD5B}"/>
          </ac:spMkLst>
        </pc:spChg>
        <pc:spChg chg="del">
          <ac:chgData name="Brian Cortez" userId="58956337-db2b-49a3-ada8-760ff7bf2d3e" providerId="ADAL" clId="{2DD33050-5608-4E5F-A523-F89C140227B7}" dt="2024-03-28T18:07:30.035" v="1406" actId="478"/>
          <ac:spMkLst>
            <pc:docMk/>
            <pc:sldMk cId="1775808618" sldId="350"/>
            <ac:spMk id="15" creationId="{31620D8D-4890-93D0-8D69-C2F64F194ABA}"/>
          </ac:spMkLst>
        </pc:spChg>
        <pc:picChg chg="add del mod">
          <ac:chgData name="Brian Cortez" userId="58956337-db2b-49a3-ada8-760ff7bf2d3e" providerId="ADAL" clId="{2DD33050-5608-4E5F-A523-F89C140227B7}" dt="2024-03-28T18:09:55.765" v="1409" actId="478"/>
          <ac:picMkLst>
            <pc:docMk/>
            <pc:sldMk cId="1775808618" sldId="350"/>
            <ac:picMk id="2" creationId="{1A32A7B2-A2F9-12D8-087B-EBD7611A9B14}"/>
          </ac:picMkLst>
        </pc:picChg>
        <pc:picChg chg="add mod">
          <ac:chgData name="Brian Cortez" userId="58956337-db2b-49a3-ada8-760ff7bf2d3e" providerId="ADAL" clId="{2DD33050-5608-4E5F-A523-F89C140227B7}" dt="2024-03-28T18:10:16.168" v="1412" actId="1076"/>
          <ac:picMkLst>
            <pc:docMk/>
            <pc:sldMk cId="1775808618" sldId="350"/>
            <ac:picMk id="4" creationId="{901AE4B1-14B1-B7D8-25E7-2887EDCE2A81}"/>
          </ac:picMkLst>
        </pc:picChg>
        <pc:picChg chg="del">
          <ac:chgData name="Brian Cortez" userId="58956337-db2b-49a3-ada8-760ff7bf2d3e" providerId="ADAL" clId="{2DD33050-5608-4E5F-A523-F89C140227B7}" dt="2024-03-28T18:07:26.298" v="1405" actId="478"/>
          <ac:picMkLst>
            <pc:docMk/>
            <pc:sldMk cId="1775808618" sldId="350"/>
            <ac:picMk id="13" creationId="{0E9FE197-1D41-6632-1E34-DBB9D071EFA5}"/>
          </ac:picMkLst>
        </pc:picChg>
      </pc:sldChg>
      <pc:sldChg chg="addSp delSp modSp add mod">
        <pc:chgData name="Brian Cortez" userId="58956337-db2b-49a3-ada8-760ff7bf2d3e" providerId="ADAL" clId="{2DD33050-5608-4E5F-A523-F89C140227B7}" dt="2024-03-28T18:24:17.779" v="1484" actId="1076"/>
        <pc:sldMkLst>
          <pc:docMk/>
          <pc:sldMk cId="861719740" sldId="351"/>
        </pc:sldMkLst>
        <pc:spChg chg="del">
          <ac:chgData name="Brian Cortez" userId="58956337-db2b-49a3-ada8-760ff7bf2d3e" providerId="ADAL" clId="{2DD33050-5608-4E5F-A523-F89C140227B7}" dt="2024-03-28T18:19:07.144" v="1432" actId="478"/>
          <ac:spMkLst>
            <pc:docMk/>
            <pc:sldMk cId="861719740" sldId="351"/>
            <ac:spMk id="6" creationId="{8A45CAA3-DBB3-CA12-131A-A91E8E3B4A71}"/>
          </ac:spMkLst>
        </pc:spChg>
        <pc:spChg chg="del mod">
          <ac:chgData name="Brian Cortez" userId="58956337-db2b-49a3-ada8-760ff7bf2d3e" providerId="ADAL" clId="{2DD33050-5608-4E5F-A523-F89C140227B7}" dt="2024-03-28T18:19:04.340" v="1431" actId="478"/>
          <ac:spMkLst>
            <pc:docMk/>
            <pc:sldMk cId="861719740" sldId="351"/>
            <ac:spMk id="7" creationId="{B459FAFF-4068-7AFD-8884-0AE2CC37FF8D}"/>
          </ac:spMkLst>
        </pc:spChg>
        <pc:spChg chg="add mod">
          <ac:chgData name="Brian Cortez" userId="58956337-db2b-49a3-ada8-760ff7bf2d3e" providerId="ADAL" clId="{2DD33050-5608-4E5F-A523-F89C140227B7}" dt="2024-03-28T18:23:57.323" v="1480" actId="1076"/>
          <ac:spMkLst>
            <pc:docMk/>
            <pc:sldMk cId="861719740" sldId="351"/>
            <ac:spMk id="8" creationId="{32584AA8-17BB-6F57-D3BB-5E2426DF7556}"/>
          </ac:spMkLst>
        </pc:spChg>
        <pc:spChg chg="add mod">
          <ac:chgData name="Brian Cortez" userId="58956337-db2b-49a3-ada8-760ff7bf2d3e" providerId="ADAL" clId="{2DD33050-5608-4E5F-A523-F89C140227B7}" dt="2024-03-28T18:24:01.955" v="1481" actId="1076"/>
          <ac:spMkLst>
            <pc:docMk/>
            <pc:sldMk cId="861719740" sldId="351"/>
            <ac:spMk id="9" creationId="{95D90A6F-3FAF-E975-BE5A-BC67C6976E89}"/>
          </ac:spMkLst>
        </pc:spChg>
        <pc:spChg chg="add mod">
          <ac:chgData name="Brian Cortez" userId="58956337-db2b-49a3-ada8-760ff7bf2d3e" providerId="ADAL" clId="{2DD33050-5608-4E5F-A523-F89C140227B7}" dt="2024-03-28T18:24:07.300" v="1482" actId="1076"/>
          <ac:spMkLst>
            <pc:docMk/>
            <pc:sldMk cId="861719740" sldId="351"/>
            <ac:spMk id="10" creationId="{9AF06320-DD1C-E4A1-5035-22C465F2D79E}"/>
          </ac:spMkLst>
        </pc:spChg>
        <pc:spChg chg="add mod">
          <ac:chgData name="Brian Cortez" userId="58956337-db2b-49a3-ada8-760ff7bf2d3e" providerId="ADAL" clId="{2DD33050-5608-4E5F-A523-F89C140227B7}" dt="2024-03-28T18:24:11.414" v="1483" actId="1076"/>
          <ac:spMkLst>
            <pc:docMk/>
            <pc:sldMk cId="861719740" sldId="351"/>
            <ac:spMk id="11" creationId="{38FF34A2-B160-28DA-D626-E4D1A6552432}"/>
          </ac:spMkLst>
        </pc:spChg>
        <pc:spChg chg="add mod">
          <ac:chgData name="Brian Cortez" userId="58956337-db2b-49a3-ada8-760ff7bf2d3e" providerId="ADAL" clId="{2DD33050-5608-4E5F-A523-F89C140227B7}" dt="2024-03-28T18:24:17.779" v="1484" actId="1076"/>
          <ac:spMkLst>
            <pc:docMk/>
            <pc:sldMk cId="861719740" sldId="351"/>
            <ac:spMk id="12" creationId="{57416521-20A7-AC67-8B19-8D25023F3EE5}"/>
          </ac:spMkLst>
        </pc:spChg>
        <pc:picChg chg="add mod">
          <ac:chgData name="Brian Cortez" userId="58956337-db2b-49a3-ada8-760ff7bf2d3e" providerId="ADAL" clId="{2DD33050-5608-4E5F-A523-F89C140227B7}" dt="2024-03-28T18:23:50.994" v="1479" actId="1076"/>
          <ac:picMkLst>
            <pc:docMk/>
            <pc:sldMk cId="861719740" sldId="351"/>
            <ac:picMk id="3" creationId="{33E2AF6C-20E7-5D7E-E2B5-89E3D6D77944}"/>
          </ac:picMkLst>
        </pc:picChg>
        <pc:picChg chg="del">
          <ac:chgData name="Brian Cortez" userId="58956337-db2b-49a3-ada8-760ff7bf2d3e" providerId="ADAL" clId="{2DD33050-5608-4E5F-A523-F89C140227B7}" dt="2024-03-28T18:18:59.932" v="1429" actId="478"/>
          <ac:picMkLst>
            <pc:docMk/>
            <pc:sldMk cId="861719740" sldId="351"/>
            <ac:picMk id="4" creationId="{901AE4B1-14B1-B7D8-25E7-2887EDCE2A81}"/>
          </ac:picMkLst>
        </pc:picChg>
      </pc:sldChg>
      <pc:sldChg chg="addSp delSp modSp add mod ord">
        <pc:chgData name="Brian Cortez" userId="58956337-db2b-49a3-ada8-760ff7bf2d3e" providerId="ADAL" clId="{2DD33050-5608-4E5F-A523-F89C140227B7}" dt="2024-03-28T19:54:19.901" v="1864" actId="20577"/>
        <pc:sldMkLst>
          <pc:docMk/>
          <pc:sldMk cId="1876447716" sldId="352"/>
        </pc:sldMkLst>
        <pc:spChg chg="add mod">
          <ac:chgData name="Brian Cortez" userId="58956337-db2b-49a3-ada8-760ff7bf2d3e" providerId="ADAL" clId="{2DD33050-5608-4E5F-A523-F89C140227B7}" dt="2024-03-28T19:54:19.901" v="1864" actId="20577"/>
          <ac:spMkLst>
            <pc:docMk/>
            <pc:sldMk cId="1876447716" sldId="352"/>
            <ac:spMk id="4" creationId="{76D35A5C-F610-2172-B279-F5F14A2C14F2}"/>
          </ac:spMkLst>
        </pc:spChg>
        <pc:spChg chg="add mod">
          <ac:chgData name="Brian Cortez" userId="58956337-db2b-49a3-ada8-760ff7bf2d3e" providerId="ADAL" clId="{2DD33050-5608-4E5F-A523-F89C140227B7}" dt="2024-03-28T18:37:44.094" v="1508" actId="692"/>
          <ac:spMkLst>
            <pc:docMk/>
            <pc:sldMk cId="1876447716" sldId="352"/>
            <ac:spMk id="5" creationId="{C6C433EC-01D3-1FE4-0FDC-ED24B1993348}"/>
          </ac:spMkLst>
        </pc:spChg>
        <pc:spChg chg="add mod">
          <ac:chgData name="Brian Cortez" userId="58956337-db2b-49a3-ada8-760ff7bf2d3e" providerId="ADAL" clId="{2DD33050-5608-4E5F-A523-F89C140227B7}" dt="2024-03-28T18:38:36.563" v="1515" actId="1076"/>
          <ac:spMkLst>
            <pc:docMk/>
            <pc:sldMk cId="1876447716" sldId="352"/>
            <ac:spMk id="6" creationId="{2EA63D2B-8BCE-403E-80D6-5D05BB8820B7}"/>
          </ac:spMkLst>
        </pc:spChg>
        <pc:spChg chg="add mod">
          <ac:chgData name="Brian Cortez" userId="58956337-db2b-49a3-ada8-760ff7bf2d3e" providerId="ADAL" clId="{2DD33050-5608-4E5F-A523-F89C140227B7}" dt="2024-03-28T18:40:38.568" v="1529" actId="692"/>
          <ac:spMkLst>
            <pc:docMk/>
            <pc:sldMk cId="1876447716" sldId="352"/>
            <ac:spMk id="11" creationId="{D767F62C-92E3-3D22-6F80-D2C23896F92B}"/>
          </ac:spMkLst>
        </pc:spChg>
        <pc:spChg chg="del">
          <ac:chgData name="Brian Cortez" userId="58956337-db2b-49a3-ada8-760ff7bf2d3e" providerId="ADAL" clId="{2DD33050-5608-4E5F-A523-F89C140227B7}" dt="2024-03-28T18:35:38.975" v="1491" actId="478"/>
          <ac:spMkLst>
            <pc:docMk/>
            <pc:sldMk cId="1876447716" sldId="352"/>
            <ac:spMk id="14" creationId="{80D4312A-81A9-5217-C051-384CDF4DAD5B}"/>
          </ac:spMkLst>
        </pc:spChg>
        <pc:spChg chg="del">
          <ac:chgData name="Brian Cortez" userId="58956337-db2b-49a3-ada8-760ff7bf2d3e" providerId="ADAL" clId="{2DD33050-5608-4E5F-A523-F89C140227B7}" dt="2024-03-28T18:35:41.982" v="1492" actId="478"/>
          <ac:spMkLst>
            <pc:docMk/>
            <pc:sldMk cId="1876447716" sldId="352"/>
            <ac:spMk id="15" creationId="{31620D8D-4890-93D0-8D69-C2F64F194ABA}"/>
          </ac:spMkLst>
        </pc:spChg>
        <pc:picChg chg="add mod">
          <ac:chgData name="Brian Cortez" userId="58956337-db2b-49a3-ada8-760ff7bf2d3e" providerId="ADAL" clId="{2DD33050-5608-4E5F-A523-F89C140227B7}" dt="2024-03-28T18:41:24.488" v="1533" actId="1076"/>
          <ac:picMkLst>
            <pc:docMk/>
            <pc:sldMk cId="1876447716" sldId="352"/>
            <ac:picMk id="3" creationId="{6D30C913-12DA-1446-5476-A7327DD83756}"/>
          </ac:picMkLst>
        </pc:picChg>
        <pc:picChg chg="del">
          <ac:chgData name="Brian Cortez" userId="58956337-db2b-49a3-ada8-760ff7bf2d3e" providerId="ADAL" clId="{2DD33050-5608-4E5F-A523-F89C140227B7}" dt="2024-03-28T18:35:35.935" v="1490" actId="478"/>
          <ac:picMkLst>
            <pc:docMk/>
            <pc:sldMk cId="1876447716" sldId="352"/>
            <ac:picMk id="13" creationId="{0E9FE197-1D41-6632-1E34-DBB9D071EFA5}"/>
          </ac:picMkLst>
        </pc:picChg>
        <pc:cxnChg chg="add">
          <ac:chgData name="Brian Cortez" userId="58956337-db2b-49a3-ada8-760ff7bf2d3e" providerId="ADAL" clId="{2DD33050-5608-4E5F-A523-F89C140227B7}" dt="2024-03-28T18:38:47.832" v="1516" actId="11529"/>
          <ac:cxnSpMkLst>
            <pc:docMk/>
            <pc:sldMk cId="1876447716" sldId="352"/>
            <ac:cxnSpMk id="8" creationId="{539314FB-ECA7-FB3B-7BE7-EB11BEC21051}"/>
          </ac:cxnSpMkLst>
        </pc:cxnChg>
        <pc:cxnChg chg="add mod">
          <ac:chgData name="Brian Cortez" userId="58956337-db2b-49a3-ada8-760ff7bf2d3e" providerId="ADAL" clId="{2DD33050-5608-4E5F-A523-F89C140227B7}" dt="2024-03-28T18:39:09.309" v="1520" actId="1035"/>
          <ac:cxnSpMkLst>
            <pc:docMk/>
            <pc:sldMk cId="1876447716" sldId="352"/>
            <ac:cxnSpMk id="10" creationId="{C2897ACA-96DA-6009-77A5-9A6BF087F245}"/>
          </ac:cxnSpMkLst>
        </pc:cxnChg>
        <pc:cxnChg chg="add">
          <ac:chgData name="Brian Cortez" userId="58956337-db2b-49a3-ada8-760ff7bf2d3e" providerId="ADAL" clId="{2DD33050-5608-4E5F-A523-F89C140227B7}" dt="2024-03-28T18:40:57.208" v="1530" actId="11529"/>
          <ac:cxnSpMkLst>
            <pc:docMk/>
            <pc:sldMk cId="1876447716" sldId="352"/>
            <ac:cxnSpMk id="16" creationId="{4CACE6A2-D7A2-1EC0-3309-97F953719F1C}"/>
          </ac:cxnSpMkLst>
        </pc:cxnChg>
        <pc:cxnChg chg="add">
          <ac:chgData name="Brian Cortez" userId="58956337-db2b-49a3-ada8-760ff7bf2d3e" providerId="ADAL" clId="{2DD33050-5608-4E5F-A523-F89C140227B7}" dt="2024-03-28T18:41:10.396" v="1531" actId="11529"/>
          <ac:cxnSpMkLst>
            <pc:docMk/>
            <pc:sldMk cId="1876447716" sldId="352"/>
            <ac:cxnSpMk id="18" creationId="{12F1E957-DD11-D883-3EB0-7F02335BB10D}"/>
          </ac:cxnSpMkLst>
        </pc:cxnChg>
      </pc:sldChg>
      <pc:sldChg chg="modSp add mod ord">
        <pc:chgData name="Brian Cortez" userId="58956337-db2b-49a3-ada8-760ff7bf2d3e" providerId="ADAL" clId="{2DD33050-5608-4E5F-A523-F89C140227B7}" dt="2024-03-28T19:43:10.085" v="1751" actId="20577"/>
        <pc:sldMkLst>
          <pc:docMk/>
          <pc:sldMk cId="3187051682" sldId="353"/>
        </pc:sldMkLst>
        <pc:spChg chg="mod">
          <ac:chgData name="Brian Cortez" userId="58956337-db2b-49a3-ada8-760ff7bf2d3e" providerId="ADAL" clId="{2DD33050-5608-4E5F-A523-F89C140227B7}" dt="2024-03-28T19:43:10.085" v="1751" actId="20577"/>
          <ac:spMkLst>
            <pc:docMk/>
            <pc:sldMk cId="3187051682" sldId="353"/>
            <ac:spMk id="2" creationId="{00000000-0000-0000-0000-000000000000}"/>
          </ac:spMkLst>
        </pc:spChg>
      </pc:sldChg>
      <pc:sldChg chg="addSp modSp new mod">
        <pc:chgData name="Brian Cortez" userId="58956337-db2b-49a3-ada8-760ff7bf2d3e" providerId="ADAL" clId="{2DD33050-5608-4E5F-A523-F89C140227B7}" dt="2024-03-28T19:46:41.582" v="1803" actId="20577"/>
        <pc:sldMkLst>
          <pc:docMk/>
          <pc:sldMk cId="1653127802" sldId="354"/>
        </pc:sldMkLst>
        <pc:spChg chg="add mod">
          <ac:chgData name="Brian Cortez" userId="58956337-db2b-49a3-ada8-760ff7bf2d3e" providerId="ADAL" clId="{2DD33050-5608-4E5F-A523-F89C140227B7}" dt="2024-03-28T19:46:41.582" v="1803" actId="20577"/>
          <ac:spMkLst>
            <pc:docMk/>
            <pc:sldMk cId="1653127802" sldId="354"/>
            <ac:spMk id="3" creationId="{476DD070-93AE-F343-2979-1D5B6342F213}"/>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317922-D872-49DC-BD3F-0BE5866A47C0}"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9F74F717-CDFC-439A-B422-6A08000D7943}">
      <dgm:prSet phldrT="[Text]" custT="1"/>
      <dgm:spPr>
        <a:solidFill>
          <a:srgbClr val="0000FF"/>
        </a:solidFill>
        <a:ln>
          <a:solidFill>
            <a:schemeClr val="tx2"/>
          </a:solidFill>
        </a:ln>
      </dgm:spPr>
      <dgm:t>
        <a:bodyPr/>
        <a:lstStyle/>
        <a:p>
          <a:r>
            <a:rPr lang="en-US" sz="1050" dirty="0">
              <a:solidFill>
                <a:schemeClr val="bg1"/>
              </a:solidFill>
              <a:latin typeface="+mj-lt"/>
            </a:rPr>
            <a:t>April</a:t>
          </a:r>
        </a:p>
      </dgm:t>
    </dgm:pt>
    <dgm:pt modelId="{1D832139-0DA5-40C8-A51B-17B6C1A3DCBC}" type="parTrans" cxnId="{DEBBB4D8-240D-4570-9EDF-E1C14321E01A}">
      <dgm:prSet/>
      <dgm:spPr/>
      <dgm:t>
        <a:bodyPr/>
        <a:lstStyle/>
        <a:p>
          <a:endParaRPr lang="en-US"/>
        </a:p>
      </dgm:t>
    </dgm:pt>
    <dgm:pt modelId="{B01C7EC7-5592-4168-BDA8-6FBBCBB33966}" type="sibTrans" cxnId="{DEBBB4D8-240D-4570-9EDF-E1C14321E01A}">
      <dgm:prSet/>
      <dgm:spPr/>
      <dgm:t>
        <a:bodyPr/>
        <a:lstStyle/>
        <a:p>
          <a:endParaRPr lang="en-US"/>
        </a:p>
      </dgm:t>
    </dgm:pt>
    <dgm:pt modelId="{9F0D1AF1-A4C6-4E13-8140-08069EF5DB25}">
      <dgm:prSet phldrT="[Text]" custT="1"/>
      <dgm:spPr/>
      <dgm:t>
        <a:bodyPr/>
        <a:lstStyle/>
        <a:p>
          <a:r>
            <a:rPr lang="en-US" sz="1400" dirty="0">
              <a:latin typeface="+mj-lt"/>
            </a:rPr>
            <a:t>Capital Equipment Portal opens</a:t>
          </a:r>
        </a:p>
      </dgm:t>
    </dgm:pt>
    <dgm:pt modelId="{2558DD91-B18C-4979-8B8A-29CB42B065DF}" type="parTrans" cxnId="{A3E01AF1-E796-40A9-BE4B-C91EBEB827BC}">
      <dgm:prSet/>
      <dgm:spPr/>
      <dgm:t>
        <a:bodyPr/>
        <a:lstStyle/>
        <a:p>
          <a:endParaRPr lang="en-US"/>
        </a:p>
      </dgm:t>
    </dgm:pt>
    <dgm:pt modelId="{C530EB2A-7086-4DCF-958C-76D4B4E40B75}" type="sibTrans" cxnId="{A3E01AF1-E796-40A9-BE4B-C91EBEB827BC}">
      <dgm:prSet/>
      <dgm:spPr/>
      <dgm:t>
        <a:bodyPr/>
        <a:lstStyle/>
        <a:p>
          <a:endParaRPr lang="en-US"/>
        </a:p>
      </dgm:t>
    </dgm:pt>
    <dgm:pt modelId="{F665F6FB-C56A-450C-AB7D-87D1E68C3E87}">
      <dgm:prSet phldrT="[Text]" custT="1"/>
      <dgm:spPr>
        <a:solidFill>
          <a:srgbClr val="0000FF"/>
        </a:solidFill>
        <a:ln>
          <a:solidFill>
            <a:schemeClr val="tx2"/>
          </a:solidFill>
        </a:ln>
      </dgm:spPr>
      <dgm:t>
        <a:bodyPr/>
        <a:lstStyle/>
        <a:p>
          <a:r>
            <a:rPr lang="en-US" sz="1050" dirty="0">
              <a:solidFill>
                <a:schemeClr val="bg1"/>
              </a:solidFill>
              <a:latin typeface="+mj-lt"/>
            </a:rPr>
            <a:t>April</a:t>
          </a:r>
        </a:p>
      </dgm:t>
    </dgm:pt>
    <dgm:pt modelId="{23BE8561-ABF1-4C82-B389-D45D72E0E732}" type="parTrans" cxnId="{B8F02868-E1E6-4646-8A2C-387788D654D0}">
      <dgm:prSet/>
      <dgm:spPr/>
      <dgm:t>
        <a:bodyPr/>
        <a:lstStyle/>
        <a:p>
          <a:endParaRPr lang="en-US"/>
        </a:p>
      </dgm:t>
    </dgm:pt>
    <dgm:pt modelId="{66B08822-3329-46B1-9B53-76B84FD46EAA}" type="sibTrans" cxnId="{B8F02868-E1E6-4646-8A2C-387788D654D0}">
      <dgm:prSet/>
      <dgm:spPr/>
      <dgm:t>
        <a:bodyPr/>
        <a:lstStyle/>
        <a:p>
          <a:endParaRPr lang="en-US"/>
        </a:p>
      </dgm:t>
    </dgm:pt>
    <dgm:pt modelId="{C1E4B7F5-90EC-4FAB-ADBC-3F5B23ADB5F5}">
      <dgm:prSet phldrT="[Text]" custT="1"/>
      <dgm:spPr/>
      <dgm:t>
        <a:bodyPr/>
        <a:lstStyle/>
        <a:p>
          <a:r>
            <a:rPr lang="en-US" sz="1400" dirty="0">
              <a:latin typeface="+mj-lt"/>
            </a:rPr>
            <a:t>Capital Equipment Portal closes</a:t>
          </a:r>
        </a:p>
      </dgm:t>
    </dgm:pt>
    <dgm:pt modelId="{D4AC81B2-9CE8-40EC-8D04-6DDA4F4037B1}" type="parTrans" cxnId="{6F7C551F-AE88-4903-96B0-DE605F7CB894}">
      <dgm:prSet/>
      <dgm:spPr/>
      <dgm:t>
        <a:bodyPr/>
        <a:lstStyle/>
        <a:p>
          <a:endParaRPr lang="en-US"/>
        </a:p>
      </dgm:t>
    </dgm:pt>
    <dgm:pt modelId="{F347EE17-1D83-4059-94C4-D90720DEE884}" type="sibTrans" cxnId="{6F7C551F-AE88-4903-96B0-DE605F7CB894}">
      <dgm:prSet/>
      <dgm:spPr/>
      <dgm:t>
        <a:bodyPr/>
        <a:lstStyle/>
        <a:p>
          <a:endParaRPr lang="en-US"/>
        </a:p>
      </dgm:t>
    </dgm:pt>
    <dgm:pt modelId="{C405D1C2-AE3A-487E-B8FF-438B626298F9}">
      <dgm:prSet phldrT="[Text]" custT="1"/>
      <dgm:spPr>
        <a:solidFill>
          <a:srgbClr val="0000FF"/>
        </a:solidFill>
        <a:ln>
          <a:solidFill>
            <a:schemeClr val="tx2"/>
          </a:solidFill>
        </a:ln>
      </dgm:spPr>
      <dgm:t>
        <a:bodyPr/>
        <a:lstStyle/>
        <a:p>
          <a:r>
            <a:rPr lang="en-US" sz="1050" dirty="0">
              <a:solidFill>
                <a:schemeClr val="bg1"/>
              </a:solidFill>
              <a:latin typeface="+mj-lt"/>
            </a:rPr>
            <a:t>April - May</a:t>
          </a:r>
        </a:p>
      </dgm:t>
    </dgm:pt>
    <dgm:pt modelId="{D09BDD9A-A3EB-4E0D-BCD4-291F87591067}" type="parTrans" cxnId="{8840FC8F-4372-481A-8A39-94FED0F78BB7}">
      <dgm:prSet/>
      <dgm:spPr/>
      <dgm:t>
        <a:bodyPr/>
        <a:lstStyle/>
        <a:p>
          <a:endParaRPr lang="en-US"/>
        </a:p>
      </dgm:t>
    </dgm:pt>
    <dgm:pt modelId="{D6D27F11-43AB-476D-95A4-009ED40978D0}" type="sibTrans" cxnId="{8840FC8F-4372-481A-8A39-94FED0F78BB7}">
      <dgm:prSet/>
      <dgm:spPr/>
      <dgm:t>
        <a:bodyPr/>
        <a:lstStyle/>
        <a:p>
          <a:endParaRPr lang="en-US"/>
        </a:p>
      </dgm:t>
    </dgm:pt>
    <dgm:pt modelId="{105CA1EF-9D14-4DEC-A177-786FF709CC72}">
      <dgm:prSet phldrT="[Text]" custT="1"/>
      <dgm:spPr/>
      <dgm:t>
        <a:bodyPr/>
        <a:lstStyle/>
        <a:p>
          <a:r>
            <a:rPr lang="en-US" sz="1400" dirty="0">
              <a:latin typeface="+mj-lt"/>
            </a:rPr>
            <a:t>Capital Committee reviews requests and drafts recommendations</a:t>
          </a:r>
        </a:p>
      </dgm:t>
    </dgm:pt>
    <dgm:pt modelId="{439E6F31-1A1F-44C7-9ED6-C27165D8F018}" type="parTrans" cxnId="{211B8EF9-AD26-4814-84E7-240F2344DA08}">
      <dgm:prSet/>
      <dgm:spPr/>
      <dgm:t>
        <a:bodyPr/>
        <a:lstStyle/>
        <a:p>
          <a:endParaRPr lang="en-US"/>
        </a:p>
      </dgm:t>
    </dgm:pt>
    <dgm:pt modelId="{B62B62FF-2DE8-4829-81BD-A958707A92D5}" type="sibTrans" cxnId="{211B8EF9-AD26-4814-84E7-240F2344DA08}">
      <dgm:prSet/>
      <dgm:spPr/>
      <dgm:t>
        <a:bodyPr/>
        <a:lstStyle/>
        <a:p>
          <a:endParaRPr lang="en-US"/>
        </a:p>
      </dgm:t>
    </dgm:pt>
    <dgm:pt modelId="{9617056C-F4C7-4426-BCC2-7F71AAA01301}">
      <dgm:prSet phldrT="[Text]" custT="1"/>
      <dgm:spPr/>
      <dgm:t>
        <a:bodyPr/>
        <a:lstStyle/>
        <a:p>
          <a:r>
            <a:rPr lang="en-US" sz="1400" dirty="0">
              <a:latin typeface="+mj-lt"/>
            </a:rPr>
            <a:t>Awarded capital funds are available </a:t>
          </a:r>
        </a:p>
      </dgm:t>
    </dgm:pt>
    <dgm:pt modelId="{52523BD8-AD97-4CF2-B37F-0E671BCA0249}" type="parTrans" cxnId="{6B5C24F5-1377-4AA5-8D16-5E90B2D510D7}">
      <dgm:prSet/>
      <dgm:spPr/>
      <dgm:t>
        <a:bodyPr/>
        <a:lstStyle/>
        <a:p>
          <a:endParaRPr lang="en-US"/>
        </a:p>
      </dgm:t>
    </dgm:pt>
    <dgm:pt modelId="{08848180-3452-4955-AF9D-6CB44D0AE777}" type="sibTrans" cxnId="{6B5C24F5-1377-4AA5-8D16-5E90B2D510D7}">
      <dgm:prSet/>
      <dgm:spPr/>
      <dgm:t>
        <a:bodyPr/>
        <a:lstStyle/>
        <a:p>
          <a:endParaRPr lang="en-US"/>
        </a:p>
      </dgm:t>
    </dgm:pt>
    <dgm:pt modelId="{F88C1F20-77CC-45DD-976B-C46BB45CF940}">
      <dgm:prSet phldrT="[Text]" custT="1"/>
      <dgm:spPr/>
      <dgm:t>
        <a:bodyPr/>
        <a:lstStyle/>
        <a:p>
          <a:r>
            <a:rPr lang="en-US" sz="1400" dirty="0">
              <a:latin typeface="+mj-lt"/>
            </a:rPr>
            <a:t>Departments gather and prioritize requests</a:t>
          </a:r>
        </a:p>
      </dgm:t>
    </dgm:pt>
    <dgm:pt modelId="{355470F1-19B8-4CED-B35A-3A06350D617D}" type="parTrans" cxnId="{DEA38005-9030-4F0B-B1C6-494B52E48D45}">
      <dgm:prSet/>
      <dgm:spPr/>
      <dgm:t>
        <a:bodyPr/>
        <a:lstStyle/>
        <a:p>
          <a:endParaRPr lang="en-US"/>
        </a:p>
      </dgm:t>
    </dgm:pt>
    <dgm:pt modelId="{AAB10561-D0FE-441F-8FA4-D948DB7485FF}" type="sibTrans" cxnId="{DEA38005-9030-4F0B-B1C6-494B52E48D45}">
      <dgm:prSet/>
      <dgm:spPr/>
      <dgm:t>
        <a:bodyPr/>
        <a:lstStyle/>
        <a:p>
          <a:endParaRPr lang="en-US"/>
        </a:p>
      </dgm:t>
    </dgm:pt>
    <dgm:pt modelId="{C65C9B33-5520-4B44-8499-5B924E3841EA}">
      <dgm:prSet phldrT="[Text]" custT="1"/>
      <dgm:spPr/>
      <dgm:t>
        <a:bodyPr/>
        <a:lstStyle/>
        <a:p>
          <a:r>
            <a:rPr lang="en-US" sz="1400" dirty="0">
              <a:latin typeface="+mj-lt"/>
            </a:rPr>
            <a:t>Departments create and submit requests into the Capital Equipment Portal</a:t>
          </a:r>
        </a:p>
      </dgm:t>
    </dgm:pt>
    <dgm:pt modelId="{32125894-9F7E-4703-B3D1-67DEC31BDB4E}" type="parTrans" cxnId="{B9DC8599-9F73-467E-8D65-4EC1F9881ED0}">
      <dgm:prSet/>
      <dgm:spPr/>
      <dgm:t>
        <a:bodyPr/>
        <a:lstStyle/>
        <a:p>
          <a:endParaRPr lang="en-US"/>
        </a:p>
      </dgm:t>
    </dgm:pt>
    <dgm:pt modelId="{C4C232B8-10AC-42D4-8C09-B347A1FEFDF0}" type="sibTrans" cxnId="{B9DC8599-9F73-467E-8D65-4EC1F9881ED0}">
      <dgm:prSet/>
      <dgm:spPr/>
      <dgm:t>
        <a:bodyPr/>
        <a:lstStyle/>
        <a:p>
          <a:endParaRPr lang="en-US"/>
        </a:p>
      </dgm:t>
    </dgm:pt>
    <dgm:pt modelId="{0E000D0F-354B-4B9F-89DC-5339C05008CF}">
      <dgm:prSet phldrT="[Text]" custT="1"/>
      <dgm:spPr/>
      <dgm:t>
        <a:bodyPr/>
        <a:lstStyle/>
        <a:p>
          <a:r>
            <a:rPr lang="en-US" sz="1400" dirty="0">
              <a:latin typeface="+mj-lt"/>
            </a:rPr>
            <a:t>Budget Office notifies departments of approvals</a:t>
          </a:r>
        </a:p>
      </dgm:t>
    </dgm:pt>
    <dgm:pt modelId="{09D2359A-306D-45EA-8788-EDD2F7E0F47E}" type="parTrans" cxnId="{4F9B7054-5161-475A-A73F-2883830A0A14}">
      <dgm:prSet/>
      <dgm:spPr/>
      <dgm:t>
        <a:bodyPr/>
        <a:lstStyle/>
        <a:p>
          <a:endParaRPr lang="en-US"/>
        </a:p>
      </dgm:t>
    </dgm:pt>
    <dgm:pt modelId="{996B2B52-25E1-49DC-B3E4-46A36790D8B8}" type="sibTrans" cxnId="{4F9B7054-5161-475A-A73F-2883830A0A14}">
      <dgm:prSet/>
      <dgm:spPr/>
      <dgm:t>
        <a:bodyPr/>
        <a:lstStyle/>
        <a:p>
          <a:endParaRPr lang="en-US"/>
        </a:p>
      </dgm:t>
    </dgm:pt>
    <dgm:pt modelId="{1E13AA6B-3B77-4BBA-9E66-194F8E1170E7}">
      <dgm:prSet phldrT="[Text]" custT="1"/>
      <dgm:spPr>
        <a:solidFill>
          <a:srgbClr val="0000FF"/>
        </a:solidFill>
      </dgm:spPr>
      <dgm:t>
        <a:bodyPr/>
        <a:lstStyle/>
        <a:p>
          <a:r>
            <a:rPr lang="en-US" sz="1050" dirty="0">
              <a:latin typeface="+mj-lt"/>
            </a:rPr>
            <a:t>July 1</a:t>
          </a:r>
        </a:p>
      </dgm:t>
    </dgm:pt>
    <dgm:pt modelId="{2F81DB77-D204-49B6-B98D-712262759105}" type="parTrans" cxnId="{714B8F65-96D6-408D-9787-77CA2D98CBC4}">
      <dgm:prSet/>
      <dgm:spPr/>
      <dgm:t>
        <a:bodyPr/>
        <a:lstStyle/>
        <a:p>
          <a:endParaRPr lang="en-US"/>
        </a:p>
      </dgm:t>
    </dgm:pt>
    <dgm:pt modelId="{E1519339-2EEF-4B83-8C88-9AFD208CBD25}" type="sibTrans" cxnId="{714B8F65-96D6-408D-9787-77CA2D98CBC4}">
      <dgm:prSet/>
      <dgm:spPr/>
      <dgm:t>
        <a:bodyPr/>
        <a:lstStyle/>
        <a:p>
          <a:endParaRPr lang="en-US"/>
        </a:p>
      </dgm:t>
    </dgm:pt>
    <dgm:pt modelId="{13F5C083-7F0E-4A29-B821-25F2697CAA7D}" type="pres">
      <dgm:prSet presAssocID="{41317922-D872-49DC-BD3F-0BE5866A47C0}" presName="linearFlow" presStyleCnt="0">
        <dgm:presLayoutVars>
          <dgm:dir/>
          <dgm:animLvl val="lvl"/>
          <dgm:resizeHandles val="exact"/>
        </dgm:presLayoutVars>
      </dgm:prSet>
      <dgm:spPr/>
    </dgm:pt>
    <dgm:pt modelId="{938A7776-D293-4BF7-BE6E-193C59E706CD}" type="pres">
      <dgm:prSet presAssocID="{9F74F717-CDFC-439A-B422-6A08000D7943}" presName="composite" presStyleCnt="0"/>
      <dgm:spPr/>
    </dgm:pt>
    <dgm:pt modelId="{BCC53A28-1CF0-45D5-A24D-A9DF00605F5A}" type="pres">
      <dgm:prSet presAssocID="{9F74F717-CDFC-439A-B422-6A08000D7943}" presName="parentText" presStyleLbl="alignNode1" presStyleIdx="0" presStyleCnt="4" custLinFactNeighborX="0" custLinFactNeighborY="-354">
        <dgm:presLayoutVars>
          <dgm:chMax val="1"/>
          <dgm:bulletEnabled val="1"/>
        </dgm:presLayoutVars>
      </dgm:prSet>
      <dgm:spPr/>
    </dgm:pt>
    <dgm:pt modelId="{6602F0E4-75BA-4CC7-B37B-1E4D44D9FB9D}" type="pres">
      <dgm:prSet presAssocID="{9F74F717-CDFC-439A-B422-6A08000D7943}" presName="descendantText" presStyleLbl="alignAcc1" presStyleIdx="0" presStyleCnt="4">
        <dgm:presLayoutVars>
          <dgm:bulletEnabled val="1"/>
        </dgm:presLayoutVars>
      </dgm:prSet>
      <dgm:spPr/>
    </dgm:pt>
    <dgm:pt modelId="{C39C056D-702E-40FE-AB65-FC52E5BF48CA}" type="pres">
      <dgm:prSet presAssocID="{B01C7EC7-5592-4168-BDA8-6FBBCBB33966}" presName="sp" presStyleCnt="0"/>
      <dgm:spPr/>
    </dgm:pt>
    <dgm:pt modelId="{F0006E21-CD04-498D-83AF-1B96EDFA1E06}" type="pres">
      <dgm:prSet presAssocID="{F665F6FB-C56A-450C-AB7D-87D1E68C3E87}" presName="composite" presStyleCnt="0"/>
      <dgm:spPr/>
    </dgm:pt>
    <dgm:pt modelId="{95231982-977F-4857-8121-DD34539C9320}" type="pres">
      <dgm:prSet presAssocID="{F665F6FB-C56A-450C-AB7D-87D1E68C3E87}" presName="parentText" presStyleLbl="alignNode1" presStyleIdx="1" presStyleCnt="4">
        <dgm:presLayoutVars>
          <dgm:chMax val="1"/>
          <dgm:bulletEnabled val="1"/>
        </dgm:presLayoutVars>
      </dgm:prSet>
      <dgm:spPr/>
    </dgm:pt>
    <dgm:pt modelId="{0C1D3028-1187-4C21-A5AD-BCF2282E9124}" type="pres">
      <dgm:prSet presAssocID="{F665F6FB-C56A-450C-AB7D-87D1E68C3E87}" presName="descendantText" presStyleLbl="alignAcc1" presStyleIdx="1" presStyleCnt="4">
        <dgm:presLayoutVars>
          <dgm:bulletEnabled val="1"/>
        </dgm:presLayoutVars>
      </dgm:prSet>
      <dgm:spPr/>
    </dgm:pt>
    <dgm:pt modelId="{95460EBB-7B49-499F-8EB1-4CD560FFEDF9}" type="pres">
      <dgm:prSet presAssocID="{66B08822-3329-46B1-9B53-76B84FD46EAA}" presName="sp" presStyleCnt="0"/>
      <dgm:spPr/>
    </dgm:pt>
    <dgm:pt modelId="{9AB7352D-BEA6-4F71-A74A-95F7B5056E7B}" type="pres">
      <dgm:prSet presAssocID="{C405D1C2-AE3A-487E-B8FF-438B626298F9}" presName="composite" presStyleCnt="0"/>
      <dgm:spPr/>
    </dgm:pt>
    <dgm:pt modelId="{27631528-FB9C-4A5A-A53E-1578967CAB7B}" type="pres">
      <dgm:prSet presAssocID="{C405D1C2-AE3A-487E-B8FF-438B626298F9}" presName="parentText" presStyleLbl="alignNode1" presStyleIdx="2" presStyleCnt="4">
        <dgm:presLayoutVars>
          <dgm:chMax val="1"/>
          <dgm:bulletEnabled val="1"/>
        </dgm:presLayoutVars>
      </dgm:prSet>
      <dgm:spPr/>
    </dgm:pt>
    <dgm:pt modelId="{2094B34A-CE87-4238-BCFB-0CDB28DB743B}" type="pres">
      <dgm:prSet presAssocID="{C405D1C2-AE3A-487E-B8FF-438B626298F9}" presName="descendantText" presStyleLbl="alignAcc1" presStyleIdx="2" presStyleCnt="4">
        <dgm:presLayoutVars>
          <dgm:bulletEnabled val="1"/>
        </dgm:presLayoutVars>
      </dgm:prSet>
      <dgm:spPr/>
    </dgm:pt>
    <dgm:pt modelId="{A7E6DF28-5B36-46C9-933C-37921E2AE010}" type="pres">
      <dgm:prSet presAssocID="{D6D27F11-43AB-476D-95A4-009ED40978D0}" presName="sp" presStyleCnt="0"/>
      <dgm:spPr/>
    </dgm:pt>
    <dgm:pt modelId="{20460048-A343-4C5D-AB21-655E622B5FA4}" type="pres">
      <dgm:prSet presAssocID="{1E13AA6B-3B77-4BBA-9E66-194F8E1170E7}" presName="composite" presStyleCnt="0"/>
      <dgm:spPr/>
    </dgm:pt>
    <dgm:pt modelId="{C9672258-F5BD-4E73-895E-A0EF7D1CF517}" type="pres">
      <dgm:prSet presAssocID="{1E13AA6B-3B77-4BBA-9E66-194F8E1170E7}" presName="parentText" presStyleLbl="alignNode1" presStyleIdx="3" presStyleCnt="4">
        <dgm:presLayoutVars>
          <dgm:chMax val="1"/>
          <dgm:bulletEnabled val="1"/>
        </dgm:presLayoutVars>
      </dgm:prSet>
      <dgm:spPr/>
    </dgm:pt>
    <dgm:pt modelId="{63ACE8CE-628A-4A17-84BF-4CA8B35142A2}" type="pres">
      <dgm:prSet presAssocID="{1E13AA6B-3B77-4BBA-9E66-194F8E1170E7}" presName="descendantText" presStyleLbl="alignAcc1" presStyleIdx="3" presStyleCnt="4" custLinFactNeighborX="-676" custLinFactNeighborY="2320">
        <dgm:presLayoutVars>
          <dgm:bulletEnabled val="1"/>
        </dgm:presLayoutVars>
      </dgm:prSet>
      <dgm:spPr/>
    </dgm:pt>
  </dgm:ptLst>
  <dgm:cxnLst>
    <dgm:cxn modelId="{9E020600-C1BA-466E-BB7B-F68A13A48345}" type="presOf" srcId="{C405D1C2-AE3A-487E-B8FF-438B626298F9}" destId="{27631528-FB9C-4A5A-A53E-1578967CAB7B}" srcOrd="0" destOrd="0" presId="urn:microsoft.com/office/officeart/2005/8/layout/chevron2"/>
    <dgm:cxn modelId="{7B070E02-4F37-4B2F-BC26-2FB768B502ED}" type="presOf" srcId="{41317922-D872-49DC-BD3F-0BE5866A47C0}" destId="{13F5C083-7F0E-4A29-B821-25F2697CAA7D}" srcOrd="0" destOrd="0" presId="urn:microsoft.com/office/officeart/2005/8/layout/chevron2"/>
    <dgm:cxn modelId="{DEA38005-9030-4F0B-B1C6-494B52E48D45}" srcId="{9F74F717-CDFC-439A-B422-6A08000D7943}" destId="{F88C1F20-77CC-45DD-976B-C46BB45CF940}" srcOrd="1" destOrd="0" parTransId="{355470F1-19B8-4CED-B35A-3A06350D617D}" sibTransId="{AAB10561-D0FE-441F-8FA4-D948DB7485FF}"/>
    <dgm:cxn modelId="{6F7C551F-AE88-4903-96B0-DE605F7CB894}" srcId="{F665F6FB-C56A-450C-AB7D-87D1E68C3E87}" destId="{C1E4B7F5-90EC-4FAB-ADBC-3F5B23ADB5F5}" srcOrd="0" destOrd="0" parTransId="{D4AC81B2-9CE8-40EC-8D04-6DDA4F4037B1}" sibTransId="{F347EE17-1D83-4059-94C4-D90720DEE884}"/>
    <dgm:cxn modelId="{714B8F65-96D6-408D-9787-77CA2D98CBC4}" srcId="{41317922-D872-49DC-BD3F-0BE5866A47C0}" destId="{1E13AA6B-3B77-4BBA-9E66-194F8E1170E7}" srcOrd="3" destOrd="0" parTransId="{2F81DB77-D204-49B6-B98D-712262759105}" sibTransId="{E1519339-2EEF-4B83-8C88-9AFD208CBD25}"/>
    <dgm:cxn modelId="{B8F02868-E1E6-4646-8A2C-387788D654D0}" srcId="{41317922-D872-49DC-BD3F-0BE5866A47C0}" destId="{F665F6FB-C56A-450C-AB7D-87D1E68C3E87}" srcOrd="1" destOrd="0" parTransId="{23BE8561-ABF1-4C82-B389-D45D72E0E732}" sibTransId="{66B08822-3329-46B1-9B53-76B84FD46EAA}"/>
    <dgm:cxn modelId="{AF4F9D4C-CEC5-4E2F-AB5D-4DBEB8862188}" type="presOf" srcId="{C1E4B7F5-90EC-4FAB-ADBC-3F5B23ADB5F5}" destId="{0C1D3028-1187-4C21-A5AD-BCF2282E9124}" srcOrd="0" destOrd="0" presId="urn:microsoft.com/office/officeart/2005/8/layout/chevron2"/>
    <dgm:cxn modelId="{4F9B7054-5161-475A-A73F-2883830A0A14}" srcId="{C405D1C2-AE3A-487E-B8FF-438B626298F9}" destId="{0E000D0F-354B-4B9F-89DC-5339C05008CF}" srcOrd="1" destOrd="0" parTransId="{09D2359A-306D-45EA-8788-EDD2F7E0F47E}" sibTransId="{996B2B52-25E1-49DC-B3E4-46A36790D8B8}"/>
    <dgm:cxn modelId="{8840FC8F-4372-481A-8A39-94FED0F78BB7}" srcId="{41317922-D872-49DC-BD3F-0BE5866A47C0}" destId="{C405D1C2-AE3A-487E-B8FF-438B626298F9}" srcOrd="2" destOrd="0" parTransId="{D09BDD9A-A3EB-4E0D-BCD4-291F87591067}" sibTransId="{D6D27F11-43AB-476D-95A4-009ED40978D0}"/>
    <dgm:cxn modelId="{B9DC8599-9F73-467E-8D65-4EC1F9881ED0}" srcId="{9F74F717-CDFC-439A-B422-6A08000D7943}" destId="{C65C9B33-5520-4B44-8499-5B924E3841EA}" srcOrd="2" destOrd="0" parTransId="{32125894-9F7E-4703-B3D1-67DEC31BDB4E}" sibTransId="{C4C232B8-10AC-42D4-8C09-B347A1FEFDF0}"/>
    <dgm:cxn modelId="{A970DDA2-5867-4B6D-AF7C-789E0295601A}" type="presOf" srcId="{F665F6FB-C56A-450C-AB7D-87D1E68C3E87}" destId="{95231982-977F-4857-8121-DD34539C9320}" srcOrd="0" destOrd="0" presId="urn:microsoft.com/office/officeart/2005/8/layout/chevron2"/>
    <dgm:cxn modelId="{D7B12EB0-6A55-4527-8530-7086F08A8182}" type="presOf" srcId="{1E13AA6B-3B77-4BBA-9E66-194F8E1170E7}" destId="{C9672258-F5BD-4E73-895E-A0EF7D1CF517}" srcOrd="0" destOrd="0" presId="urn:microsoft.com/office/officeart/2005/8/layout/chevron2"/>
    <dgm:cxn modelId="{2F1A5EB1-D1DF-40D9-933A-4EF560B8E937}" type="presOf" srcId="{9F0D1AF1-A4C6-4E13-8140-08069EF5DB25}" destId="{6602F0E4-75BA-4CC7-B37B-1E4D44D9FB9D}" srcOrd="0" destOrd="0" presId="urn:microsoft.com/office/officeart/2005/8/layout/chevron2"/>
    <dgm:cxn modelId="{A8CE9DB1-73A3-47FA-A6E0-DDB7CBCCF24E}" type="presOf" srcId="{F88C1F20-77CC-45DD-976B-C46BB45CF940}" destId="{6602F0E4-75BA-4CC7-B37B-1E4D44D9FB9D}" srcOrd="0" destOrd="1" presId="urn:microsoft.com/office/officeart/2005/8/layout/chevron2"/>
    <dgm:cxn modelId="{A2B262C7-617C-4706-BC80-D66EC21AC506}" type="presOf" srcId="{0E000D0F-354B-4B9F-89DC-5339C05008CF}" destId="{2094B34A-CE87-4238-BCFB-0CDB28DB743B}" srcOrd="0" destOrd="1" presId="urn:microsoft.com/office/officeart/2005/8/layout/chevron2"/>
    <dgm:cxn modelId="{DEBBB4D8-240D-4570-9EDF-E1C14321E01A}" srcId="{41317922-D872-49DC-BD3F-0BE5866A47C0}" destId="{9F74F717-CDFC-439A-B422-6A08000D7943}" srcOrd="0" destOrd="0" parTransId="{1D832139-0DA5-40C8-A51B-17B6C1A3DCBC}" sibTransId="{B01C7EC7-5592-4168-BDA8-6FBBCBB33966}"/>
    <dgm:cxn modelId="{7ECC6ADE-4964-46EE-936A-BFD0448931AF}" type="presOf" srcId="{105CA1EF-9D14-4DEC-A177-786FF709CC72}" destId="{2094B34A-CE87-4238-BCFB-0CDB28DB743B}" srcOrd="0" destOrd="0" presId="urn:microsoft.com/office/officeart/2005/8/layout/chevron2"/>
    <dgm:cxn modelId="{A5C948E1-2C46-4DDB-B857-08E24C1F7309}" type="presOf" srcId="{9617056C-F4C7-4426-BCC2-7F71AAA01301}" destId="{63ACE8CE-628A-4A17-84BF-4CA8B35142A2}" srcOrd="0" destOrd="0" presId="urn:microsoft.com/office/officeart/2005/8/layout/chevron2"/>
    <dgm:cxn modelId="{326458E9-4930-4590-8644-D16616034B85}" type="presOf" srcId="{9F74F717-CDFC-439A-B422-6A08000D7943}" destId="{BCC53A28-1CF0-45D5-A24D-A9DF00605F5A}" srcOrd="0" destOrd="0" presId="urn:microsoft.com/office/officeart/2005/8/layout/chevron2"/>
    <dgm:cxn modelId="{A3E01AF1-E796-40A9-BE4B-C91EBEB827BC}" srcId="{9F74F717-CDFC-439A-B422-6A08000D7943}" destId="{9F0D1AF1-A4C6-4E13-8140-08069EF5DB25}" srcOrd="0" destOrd="0" parTransId="{2558DD91-B18C-4979-8B8A-29CB42B065DF}" sibTransId="{C530EB2A-7086-4DCF-958C-76D4B4E40B75}"/>
    <dgm:cxn modelId="{6B5C24F5-1377-4AA5-8D16-5E90B2D510D7}" srcId="{1E13AA6B-3B77-4BBA-9E66-194F8E1170E7}" destId="{9617056C-F4C7-4426-BCC2-7F71AAA01301}" srcOrd="0" destOrd="0" parTransId="{52523BD8-AD97-4CF2-B37F-0E671BCA0249}" sibTransId="{08848180-3452-4955-AF9D-6CB44D0AE777}"/>
    <dgm:cxn modelId="{DC934AF8-1E0B-405D-A877-810C3818BD76}" type="presOf" srcId="{C65C9B33-5520-4B44-8499-5B924E3841EA}" destId="{6602F0E4-75BA-4CC7-B37B-1E4D44D9FB9D}" srcOrd="0" destOrd="2" presId="urn:microsoft.com/office/officeart/2005/8/layout/chevron2"/>
    <dgm:cxn modelId="{211B8EF9-AD26-4814-84E7-240F2344DA08}" srcId="{C405D1C2-AE3A-487E-B8FF-438B626298F9}" destId="{105CA1EF-9D14-4DEC-A177-786FF709CC72}" srcOrd="0" destOrd="0" parTransId="{439E6F31-1A1F-44C7-9ED6-C27165D8F018}" sibTransId="{B62B62FF-2DE8-4829-81BD-A958707A92D5}"/>
    <dgm:cxn modelId="{EF3E2F7D-28E9-4A85-8206-15A8C7197A54}" type="presParOf" srcId="{13F5C083-7F0E-4A29-B821-25F2697CAA7D}" destId="{938A7776-D293-4BF7-BE6E-193C59E706CD}" srcOrd="0" destOrd="0" presId="urn:microsoft.com/office/officeart/2005/8/layout/chevron2"/>
    <dgm:cxn modelId="{2E380A79-B78D-41D1-9A3B-7CC40314B725}" type="presParOf" srcId="{938A7776-D293-4BF7-BE6E-193C59E706CD}" destId="{BCC53A28-1CF0-45D5-A24D-A9DF00605F5A}" srcOrd="0" destOrd="0" presId="urn:microsoft.com/office/officeart/2005/8/layout/chevron2"/>
    <dgm:cxn modelId="{F230B4DE-4208-4AC3-BA64-D7182C6C16B3}" type="presParOf" srcId="{938A7776-D293-4BF7-BE6E-193C59E706CD}" destId="{6602F0E4-75BA-4CC7-B37B-1E4D44D9FB9D}" srcOrd="1" destOrd="0" presId="urn:microsoft.com/office/officeart/2005/8/layout/chevron2"/>
    <dgm:cxn modelId="{52A3B539-81CD-49F5-AB7C-27EE2E5D782B}" type="presParOf" srcId="{13F5C083-7F0E-4A29-B821-25F2697CAA7D}" destId="{C39C056D-702E-40FE-AB65-FC52E5BF48CA}" srcOrd="1" destOrd="0" presId="urn:microsoft.com/office/officeart/2005/8/layout/chevron2"/>
    <dgm:cxn modelId="{CBE5E784-BEDE-4421-A985-BC51C3EED955}" type="presParOf" srcId="{13F5C083-7F0E-4A29-B821-25F2697CAA7D}" destId="{F0006E21-CD04-498D-83AF-1B96EDFA1E06}" srcOrd="2" destOrd="0" presId="urn:microsoft.com/office/officeart/2005/8/layout/chevron2"/>
    <dgm:cxn modelId="{87085BE7-A1B7-4439-BD79-EFDF4FB9A4F0}" type="presParOf" srcId="{F0006E21-CD04-498D-83AF-1B96EDFA1E06}" destId="{95231982-977F-4857-8121-DD34539C9320}" srcOrd="0" destOrd="0" presId="urn:microsoft.com/office/officeart/2005/8/layout/chevron2"/>
    <dgm:cxn modelId="{5172D7C4-28FC-465D-B490-A77522A498E3}" type="presParOf" srcId="{F0006E21-CD04-498D-83AF-1B96EDFA1E06}" destId="{0C1D3028-1187-4C21-A5AD-BCF2282E9124}" srcOrd="1" destOrd="0" presId="urn:microsoft.com/office/officeart/2005/8/layout/chevron2"/>
    <dgm:cxn modelId="{BB957DDE-D5A3-4483-B12F-07EFDA50B823}" type="presParOf" srcId="{13F5C083-7F0E-4A29-B821-25F2697CAA7D}" destId="{95460EBB-7B49-499F-8EB1-4CD560FFEDF9}" srcOrd="3" destOrd="0" presId="urn:microsoft.com/office/officeart/2005/8/layout/chevron2"/>
    <dgm:cxn modelId="{2B57E24D-7DE9-4C0F-8399-29CA59553856}" type="presParOf" srcId="{13F5C083-7F0E-4A29-B821-25F2697CAA7D}" destId="{9AB7352D-BEA6-4F71-A74A-95F7B5056E7B}" srcOrd="4" destOrd="0" presId="urn:microsoft.com/office/officeart/2005/8/layout/chevron2"/>
    <dgm:cxn modelId="{8F8B049C-91AF-4CF3-9F11-DDFADA279ED4}" type="presParOf" srcId="{9AB7352D-BEA6-4F71-A74A-95F7B5056E7B}" destId="{27631528-FB9C-4A5A-A53E-1578967CAB7B}" srcOrd="0" destOrd="0" presId="urn:microsoft.com/office/officeart/2005/8/layout/chevron2"/>
    <dgm:cxn modelId="{C1C44C2B-FD1A-48BC-9E20-42B256330720}" type="presParOf" srcId="{9AB7352D-BEA6-4F71-A74A-95F7B5056E7B}" destId="{2094B34A-CE87-4238-BCFB-0CDB28DB743B}" srcOrd="1" destOrd="0" presId="urn:microsoft.com/office/officeart/2005/8/layout/chevron2"/>
    <dgm:cxn modelId="{BE3D8ED9-F8BF-4CA7-B2C1-C2A5FB71298E}" type="presParOf" srcId="{13F5C083-7F0E-4A29-B821-25F2697CAA7D}" destId="{A7E6DF28-5B36-46C9-933C-37921E2AE010}" srcOrd="5" destOrd="0" presId="urn:microsoft.com/office/officeart/2005/8/layout/chevron2"/>
    <dgm:cxn modelId="{855948E7-BD7C-49E7-A048-3145B41E2C51}" type="presParOf" srcId="{13F5C083-7F0E-4A29-B821-25F2697CAA7D}" destId="{20460048-A343-4C5D-AB21-655E622B5FA4}" srcOrd="6" destOrd="0" presId="urn:microsoft.com/office/officeart/2005/8/layout/chevron2"/>
    <dgm:cxn modelId="{3794E38D-67D2-41BC-AB46-86930AE2202E}" type="presParOf" srcId="{20460048-A343-4C5D-AB21-655E622B5FA4}" destId="{C9672258-F5BD-4E73-895E-A0EF7D1CF517}" srcOrd="0" destOrd="0" presId="urn:microsoft.com/office/officeart/2005/8/layout/chevron2"/>
    <dgm:cxn modelId="{D16BB843-DD8E-45A2-A71F-1FC9DD09FED0}" type="presParOf" srcId="{20460048-A343-4C5D-AB21-655E622B5FA4}" destId="{63ACE8CE-628A-4A17-84BF-4CA8B35142A2}"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C53A28-1CF0-45D5-A24D-A9DF00605F5A}">
      <dsp:nvSpPr>
        <dsp:cNvPr id="0" name=""/>
        <dsp:cNvSpPr/>
      </dsp:nvSpPr>
      <dsp:spPr>
        <a:xfrm rot="5400000">
          <a:off x="-167847" y="167847"/>
          <a:ext cx="1118986" cy="783290"/>
        </a:xfrm>
        <a:prstGeom prst="chevron">
          <a:avLst/>
        </a:prstGeom>
        <a:solidFill>
          <a:srgbClr val="0000FF"/>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kern="1200" dirty="0">
              <a:solidFill>
                <a:schemeClr val="bg1"/>
              </a:solidFill>
              <a:latin typeface="+mj-lt"/>
            </a:rPr>
            <a:t>April</a:t>
          </a:r>
        </a:p>
      </dsp:txBody>
      <dsp:txXfrm rot="-5400000">
        <a:off x="1" y="391644"/>
        <a:ext cx="783290" cy="335696"/>
      </dsp:txXfrm>
    </dsp:sp>
    <dsp:sp modelId="{6602F0E4-75BA-4CC7-B37B-1E4D44D9FB9D}">
      <dsp:nvSpPr>
        <dsp:cNvPr id="0" name=""/>
        <dsp:cNvSpPr/>
      </dsp:nvSpPr>
      <dsp:spPr>
        <a:xfrm rot="5400000">
          <a:off x="3676563" y="-2889312"/>
          <a:ext cx="727341" cy="651388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mj-lt"/>
            </a:rPr>
            <a:t>Capital Equipment Portal opens</a:t>
          </a:r>
        </a:p>
        <a:p>
          <a:pPr marL="114300" lvl="1" indent="-114300" algn="l" defTabSz="622300">
            <a:lnSpc>
              <a:spcPct val="90000"/>
            </a:lnSpc>
            <a:spcBef>
              <a:spcPct val="0"/>
            </a:spcBef>
            <a:spcAft>
              <a:spcPct val="15000"/>
            </a:spcAft>
            <a:buChar char="•"/>
          </a:pPr>
          <a:r>
            <a:rPr lang="en-US" sz="1400" kern="1200" dirty="0">
              <a:latin typeface="+mj-lt"/>
            </a:rPr>
            <a:t>Departments gather and prioritize requests</a:t>
          </a:r>
        </a:p>
        <a:p>
          <a:pPr marL="114300" lvl="1" indent="-114300" algn="l" defTabSz="622300">
            <a:lnSpc>
              <a:spcPct val="90000"/>
            </a:lnSpc>
            <a:spcBef>
              <a:spcPct val="0"/>
            </a:spcBef>
            <a:spcAft>
              <a:spcPct val="15000"/>
            </a:spcAft>
            <a:buChar char="•"/>
          </a:pPr>
          <a:r>
            <a:rPr lang="en-US" sz="1400" kern="1200" dirty="0">
              <a:latin typeface="+mj-lt"/>
            </a:rPr>
            <a:t>Departments create and submit requests into the Capital Equipment Portal</a:t>
          </a:r>
        </a:p>
      </dsp:txBody>
      <dsp:txXfrm rot="-5400000">
        <a:off x="783291" y="39466"/>
        <a:ext cx="6478380" cy="656329"/>
      </dsp:txXfrm>
    </dsp:sp>
    <dsp:sp modelId="{95231982-977F-4857-8121-DD34539C9320}">
      <dsp:nvSpPr>
        <dsp:cNvPr id="0" name=""/>
        <dsp:cNvSpPr/>
      </dsp:nvSpPr>
      <dsp:spPr>
        <a:xfrm rot="5400000">
          <a:off x="-167847" y="1142372"/>
          <a:ext cx="1118986" cy="783290"/>
        </a:xfrm>
        <a:prstGeom prst="chevron">
          <a:avLst/>
        </a:prstGeom>
        <a:solidFill>
          <a:srgbClr val="0000FF"/>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kern="1200" dirty="0">
              <a:solidFill>
                <a:schemeClr val="bg1"/>
              </a:solidFill>
              <a:latin typeface="+mj-lt"/>
            </a:rPr>
            <a:t>April</a:t>
          </a:r>
        </a:p>
      </dsp:txBody>
      <dsp:txXfrm rot="-5400000">
        <a:off x="1" y="1366169"/>
        <a:ext cx="783290" cy="335696"/>
      </dsp:txXfrm>
    </dsp:sp>
    <dsp:sp modelId="{0C1D3028-1187-4C21-A5AD-BCF2282E9124}">
      <dsp:nvSpPr>
        <dsp:cNvPr id="0" name=""/>
        <dsp:cNvSpPr/>
      </dsp:nvSpPr>
      <dsp:spPr>
        <a:xfrm rot="5400000">
          <a:off x="3676563" y="-1918747"/>
          <a:ext cx="727341" cy="651388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mj-lt"/>
            </a:rPr>
            <a:t>Capital Equipment Portal closes</a:t>
          </a:r>
        </a:p>
      </dsp:txBody>
      <dsp:txXfrm rot="-5400000">
        <a:off x="783291" y="1010031"/>
        <a:ext cx="6478380" cy="656329"/>
      </dsp:txXfrm>
    </dsp:sp>
    <dsp:sp modelId="{27631528-FB9C-4A5A-A53E-1578967CAB7B}">
      <dsp:nvSpPr>
        <dsp:cNvPr id="0" name=""/>
        <dsp:cNvSpPr/>
      </dsp:nvSpPr>
      <dsp:spPr>
        <a:xfrm rot="5400000">
          <a:off x="-167847" y="2112936"/>
          <a:ext cx="1118986" cy="783290"/>
        </a:xfrm>
        <a:prstGeom prst="chevron">
          <a:avLst/>
        </a:prstGeom>
        <a:solidFill>
          <a:srgbClr val="0000FF"/>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kern="1200" dirty="0">
              <a:solidFill>
                <a:schemeClr val="bg1"/>
              </a:solidFill>
              <a:latin typeface="+mj-lt"/>
            </a:rPr>
            <a:t>April - May</a:t>
          </a:r>
        </a:p>
      </dsp:txBody>
      <dsp:txXfrm rot="-5400000">
        <a:off x="1" y="2336733"/>
        <a:ext cx="783290" cy="335696"/>
      </dsp:txXfrm>
    </dsp:sp>
    <dsp:sp modelId="{2094B34A-CE87-4238-BCFB-0CDB28DB743B}">
      <dsp:nvSpPr>
        <dsp:cNvPr id="0" name=""/>
        <dsp:cNvSpPr/>
      </dsp:nvSpPr>
      <dsp:spPr>
        <a:xfrm rot="5400000">
          <a:off x="3676563" y="-948183"/>
          <a:ext cx="727341" cy="651388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mj-lt"/>
            </a:rPr>
            <a:t>Capital Committee reviews requests and drafts recommendations</a:t>
          </a:r>
        </a:p>
        <a:p>
          <a:pPr marL="114300" lvl="1" indent="-114300" algn="l" defTabSz="622300">
            <a:lnSpc>
              <a:spcPct val="90000"/>
            </a:lnSpc>
            <a:spcBef>
              <a:spcPct val="0"/>
            </a:spcBef>
            <a:spcAft>
              <a:spcPct val="15000"/>
            </a:spcAft>
            <a:buChar char="•"/>
          </a:pPr>
          <a:r>
            <a:rPr lang="en-US" sz="1400" kern="1200" dirty="0">
              <a:latin typeface="+mj-lt"/>
            </a:rPr>
            <a:t>Budget Office notifies departments of approvals</a:t>
          </a:r>
        </a:p>
      </dsp:txBody>
      <dsp:txXfrm rot="-5400000">
        <a:off x="783291" y="1980595"/>
        <a:ext cx="6478380" cy="656329"/>
      </dsp:txXfrm>
    </dsp:sp>
    <dsp:sp modelId="{C9672258-F5BD-4E73-895E-A0EF7D1CF517}">
      <dsp:nvSpPr>
        <dsp:cNvPr id="0" name=""/>
        <dsp:cNvSpPr/>
      </dsp:nvSpPr>
      <dsp:spPr>
        <a:xfrm rot="5400000">
          <a:off x="-167847" y="3083501"/>
          <a:ext cx="1118986" cy="783290"/>
        </a:xfrm>
        <a:prstGeom prst="chevron">
          <a:avLst/>
        </a:prstGeom>
        <a:solidFill>
          <a:srgbClr val="0000FF"/>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kern="1200" dirty="0">
              <a:latin typeface="+mj-lt"/>
            </a:rPr>
            <a:t>July 1</a:t>
          </a:r>
        </a:p>
      </dsp:txBody>
      <dsp:txXfrm rot="-5400000">
        <a:off x="1" y="3307298"/>
        <a:ext cx="783290" cy="335696"/>
      </dsp:txXfrm>
    </dsp:sp>
    <dsp:sp modelId="{63ACE8CE-628A-4A17-84BF-4CA8B35142A2}">
      <dsp:nvSpPr>
        <dsp:cNvPr id="0" name=""/>
        <dsp:cNvSpPr/>
      </dsp:nvSpPr>
      <dsp:spPr>
        <a:xfrm rot="5400000">
          <a:off x="3632529" y="39254"/>
          <a:ext cx="727341" cy="651388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latin typeface="+mj-lt"/>
            </a:rPr>
            <a:t>Awarded capital funds are available </a:t>
          </a:r>
        </a:p>
      </dsp:txBody>
      <dsp:txXfrm rot="-5400000">
        <a:off x="739257" y="2968032"/>
        <a:ext cx="6478380" cy="65632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876" cy="466411"/>
          </a:xfrm>
          <a:prstGeom prst="rect">
            <a:avLst/>
          </a:prstGeom>
        </p:spPr>
        <p:txBody>
          <a:bodyPr vert="horz" lIns="91797" tIns="45898" rIns="91797" bIns="45898" rtlCol="0"/>
          <a:lstStyle>
            <a:lvl1pPr algn="l">
              <a:defRPr sz="1200"/>
            </a:lvl1pPr>
          </a:lstStyle>
          <a:p>
            <a:endParaRPr lang="en-US"/>
          </a:p>
        </p:txBody>
      </p:sp>
      <p:sp>
        <p:nvSpPr>
          <p:cNvPr id="3" name="Date Placeholder 2"/>
          <p:cNvSpPr>
            <a:spLocks noGrp="1"/>
          </p:cNvSpPr>
          <p:nvPr>
            <p:ph type="dt" sz="quarter" idx="1"/>
          </p:nvPr>
        </p:nvSpPr>
        <p:spPr>
          <a:xfrm>
            <a:off x="3977629" y="0"/>
            <a:ext cx="3043876" cy="466411"/>
          </a:xfrm>
          <a:prstGeom prst="rect">
            <a:avLst/>
          </a:prstGeom>
        </p:spPr>
        <p:txBody>
          <a:bodyPr vert="horz" lIns="91797" tIns="45898" rIns="91797" bIns="45898" rtlCol="0"/>
          <a:lstStyle>
            <a:lvl1pPr algn="r">
              <a:defRPr sz="1200"/>
            </a:lvl1pPr>
          </a:lstStyle>
          <a:p>
            <a:fld id="{62B7535B-F088-4151-A32E-BA34408D797D}" type="datetimeFigureOut">
              <a:rPr lang="en-US" smtClean="0"/>
              <a:t>3/29/2024</a:t>
            </a:fld>
            <a:endParaRPr lang="en-US"/>
          </a:p>
        </p:txBody>
      </p:sp>
      <p:sp>
        <p:nvSpPr>
          <p:cNvPr id="4" name="Footer Placeholder 3"/>
          <p:cNvSpPr>
            <a:spLocks noGrp="1"/>
          </p:cNvSpPr>
          <p:nvPr>
            <p:ph type="ftr" sz="quarter" idx="2"/>
          </p:nvPr>
        </p:nvSpPr>
        <p:spPr>
          <a:xfrm>
            <a:off x="0" y="8842691"/>
            <a:ext cx="3043876" cy="466410"/>
          </a:xfrm>
          <a:prstGeom prst="rect">
            <a:avLst/>
          </a:prstGeom>
        </p:spPr>
        <p:txBody>
          <a:bodyPr vert="horz" lIns="91797" tIns="45898" rIns="91797" bIns="45898" rtlCol="0" anchor="b"/>
          <a:lstStyle>
            <a:lvl1pPr algn="l">
              <a:defRPr sz="1200"/>
            </a:lvl1pPr>
          </a:lstStyle>
          <a:p>
            <a:endParaRPr lang="en-US"/>
          </a:p>
        </p:txBody>
      </p:sp>
      <p:sp>
        <p:nvSpPr>
          <p:cNvPr id="5" name="Slide Number Placeholder 4"/>
          <p:cNvSpPr>
            <a:spLocks noGrp="1"/>
          </p:cNvSpPr>
          <p:nvPr>
            <p:ph type="sldNum" sz="quarter" idx="3"/>
          </p:nvPr>
        </p:nvSpPr>
        <p:spPr>
          <a:xfrm>
            <a:off x="3977629" y="8842691"/>
            <a:ext cx="3043876" cy="466410"/>
          </a:xfrm>
          <a:prstGeom prst="rect">
            <a:avLst/>
          </a:prstGeom>
        </p:spPr>
        <p:txBody>
          <a:bodyPr vert="horz" lIns="91797" tIns="45898" rIns="91797" bIns="45898" rtlCol="0" anchor="b"/>
          <a:lstStyle>
            <a:lvl1pPr algn="r">
              <a:defRPr sz="1200"/>
            </a:lvl1pPr>
          </a:lstStyle>
          <a:p>
            <a:fld id="{B6613E89-6401-494A-9220-8454931F2EC6}" type="slidenum">
              <a:rPr lang="en-US" smtClean="0"/>
              <a:t>‹#›</a:t>
            </a:fld>
            <a:endParaRPr lang="en-US"/>
          </a:p>
        </p:txBody>
      </p:sp>
    </p:spTree>
    <p:extLst>
      <p:ext uri="{BB962C8B-B14F-4D97-AF65-F5344CB8AC3E}">
        <p14:creationId xmlns:p14="http://schemas.microsoft.com/office/powerpoint/2010/main" val="1205617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5455"/>
          </a:xfrm>
          <a:prstGeom prst="rect">
            <a:avLst/>
          </a:prstGeom>
        </p:spPr>
        <p:txBody>
          <a:bodyPr vert="horz" lIns="93321" tIns="46660" rIns="93321" bIns="46660" rtlCol="0"/>
          <a:lstStyle>
            <a:lvl1pPr algn="l">
              <a:defRPr sz="1200"/>
            </a:lvl1pPr>
          </a:lstStyle>
          <a:p>
            <a:endParaRPr lang="en-US"/>
          </a:p>
        </p:txBody>
      </p:sp>
      <p:sp>
        <p:nvSpPr>
          <p:cNvPr id="3" name="Date Placeholder 2"/>
          <p:cNvSpPr>
            <a:spLocks noGrp="1"/>
          </p:cNvSpPr>
          <p:nvPr>
            <p:ph type="dt" idx="1"/>
          </p:nvPr>
        </p:nvSpPr>
        <p:spPr>
          <a:xfrm>
            <a:off x="3978132" y="1"/>
            <a:ext cx="3043343" cy="465455"/>
          </a:xfrm>
          <a:prstGeom prst="rect">
            <a:avLst/>
          </a:prstGeom>
        </p:spPr>
        <p:txBody>
          <a:bodyPr vert="horz" lIns="93321" tIns="46660" rIns="93321" bIns="46660" rtlCol="0"/>
          <a:lstStyle>
            <a:lvl1pPr algn="r">
              <a:defRPr sz="1200"/>
            </a:lvl1pPr>
          </a:lstStyle>
          <a:p>
            <a:fld id="{FA82E83F-4787-2E41-9FE7-3CB712BEAB6A}" type="datetimeFigureOut">
              <a:rPr lang="en-US" smtClean="0"/>
              <a:t>3/29/2024</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1" tIns="46660" rIns="93321" bIns="46660" rtlCol="0" anchor="ctr"/>
          <a:lstStyle/>
          <a:p>
            <a:endParaRPr lang="en-US"/>
          </a:p>
        </p:txBody>
      </p:sp>
      <p:sp>
        <p:nvSpPr>
          <p:cNvPr id="5" name="Notes Placeholder 4"/>
          <p:cNvSpPr>
            <a:spLocks noGrp="1"/>
          </p:cNvSpPr>
          <p:nvPr>
            <p:ph type="body" sz="quarter" idx="3"/>
          </p:nvPr>
        </p:nvSpPr>
        <p:spPr>
          <a:xfrm>
            <a:off x="702310" y="4421824"/>
            <a:ext cx="5618480" cy="4189095"/>
          </a:xfrm>
          <a:prstGeom prst="rect">
            <a:avLst/>
          </a:prstGeom>
        </p:spPr>
        <p:txBody>
          <a:bodyPr vert="horz" lIns="93321" tIns="46660" rIns="93321" bIns="4666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42030"/>
            <a:ext cx="3043343" cy="465455"/>
          </a:xfrm>
          <a:prstGeom prst="rect">
            <a:avLst/>
          </a:prstGeom>
        </p:spPr>
        <p:txBody>
          <a:bodyPr vert="horz" lIns="93321" tIns="46660" rIns="93321" bIns="46660"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321" tIns="46660" rIns="93321" bIns="46660" rtlCol="0" anchor="b"/>
          <a:lstStyle>
            <a:lvl1pPr algn="r">
              <a:defRPr sz="1200"/>
            </a:lvl1pPr>
          </a:lstStyle>
          <a:p>
            <a:fld id="{4F673C98-853D-0A4B-8AF1-71E79DF4ED60}" type="slidenum">
              <a:rPr lang="en-US" smtClean="0"/>
              <a:t>‹#›</a:t>
            </a:fld>
            <a:endParaRPr lang="en-US"/>
          </a:p>
        </p:txBody>
      </p:sp>
    </p:spTree>
    <p:extLst>
      <p:ext uri="{BB962C8B-B14F-4D97-AF65-F5344CB8AC3E}">
        <p14:creationId xmlns:p14="http://schemas.microsoft.com/office/powerpoint/2010/main" val="353805638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673C98-853D-0A4B-8AF1-71E79DF4ED60}" type="slidenum">
              <a:rPr lang="en-US" smtClean="0"/>
              <a:t>2</a:t>
            </a:fld>
            <a:endParaRPr lang="en-US"/>
          </a:p>
        </p:txBody>
      </p:sp>
    </p:spTree>
    <p:extLst>
      <p:ext uri="{BB962C8B-B14F-4D97-AF65-F5344CB8AC3E}">
        <p14:creationId xmlns:p14="http://schemas.microsoft.com/office/powerpoint/2010/main" val="88916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673C98-853D-0A4B-8AF1-71E79DF4ED60}" type="slidenum">
              <a:rPr lang="en-US" smtClean="0"/>
              <a:t>3</a:t>
            </a:fld>
            <a:endParaRPr lang="en-US"/>
          </a:p>
        </p:txBody>
      </p:sp>
    </p:spTree>
    <p:extLst>
      <p:ext uri="{BB962C8B-B14F-4D97-AF65-F5344CB8AC3E}">
        <p14:creationId xmlns:p14="http://schemas.microsoft.com/office/powerpoint/2010/main" val="3259592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673C98-853D-0A4B-8AF1-71E79DF4ED60}" type="slidenum">
              <a:rPr lang="en-US" smtClean="0"/>
              <a:t>4</a:t>
            </a:fld>
            <a:endParaRPr lang="en-US"/>
          </a:p>
        </p:txBody>
      </p:sp>
    </p:spTree>
    <p:extLst>
      <p:ext uri="{BB962C8B-B14F-4D97-AF65-F5344CB8AC3E}">
        <p14:creationId xmlns:p14="http://schemas.microsoft.com/office/powerpoint/2010/main" val="2897379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673C98-853D-0A4B-8AF1-71E79DF4ED60}" type="slidenum">
              <a:rPr lang="en-US" smtClean="0"/>
              <a:t>5</a:t>
            </a:fld>
            <a:endParaRPr lang="en-US"/>
          </a:p>
        </p:txBody>
      </p:sp>
    </p:spTree>
    <p:extLst>
      <p:ext uri="{BB962C8B-B14F-4D97-AF65-F5344CB8AC3E}">
        <p14:creationId xmlns:p14="http://schemas.microsoft.com/office/powerpoint/2010/main" val="975864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673C98-853D-0A4B-8AF1-71E79DF4ED60}" type="slidenum">
              <a:rPr lang="en-US" smtClean="0"/>
              <a:t>6</a:t>
            </a:fld>
            <a:endParaRPr lang="en-US"/>
          </a:p>
        </p:txBody>
      </p:sp>
    </p:spTree>
    <p:extLst>
      <p:ext uri="{BB962C8B-B14F-4D97-AF65-F5344CB8AC3E}">
        <p14:creationId xmlns:p14="http://schemas.microsoft.com/office/powerpoint/2010/main" val="2056574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673C98-853D-0A4B-8AF1-71E79DF4ED60}" type="slidenum">
              <a:rPr lang="en-US" smtClean="0"/>
              <a:t>7</a:t>
            </a:fld>
            <a:endParaRPr lang="en-US"/>
          </a:p>
        </p:txBody>
      </p:sp>
    </p:spTree>
    <p:extLst>
      <p:ext uri="{BB962C8B-B14F-4D97-AF65-F5344CB8AC3E}">
        <p14:creationId xmlns:p14="http://schemas.microsoft.com/office/powerpoint/2010/main" val="6475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673C98-853D-0A4B-8AF1-71E79DF4ED60}" type="slidenum">
              <a:rPr lang="en-US" smtClean="0"/>
              <a:t>8</a:t>
            </a:fld>
            <a:endParaRPr lang="en-US"/>
          </a:p>
        </p:txBody>
      </p:sp>
    </p:spTree>
    <p:extLst>
      <p:ext uri="{BB962C8B-B14F-4D97-AF65-F5344CB8AC3E}">
        <p14:creationId xmlns:p14="http://schemas.microsoft.com/office/powerpoint/2010/main" val="26552908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ogo Slide">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5765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6253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Title 5"/>
          <p:cNvSpPr>
            <a:spLocks noGrp="1"/>
          </p:cNvSpPr>
          <p:nvPr>
            <p:ph type="title"/>
          </p:nvPr>
        </p:nvSpPr>
        <p:spPr>
          <a:xfrm>
            <a:off x="944524" y="1772655"/>
            <a:ext cx="7335534" cy="4232556"/>
          </a:xfrm>
          <a:prstGeom prst="rect">
            <a:avLst/>
          </a:prstGeom>
        </p:spPr>
        <p:txBody>
          <a:bodyPr vert="horz"/>
          <a:lstStyle>
            <a:lvl1pPr algn="l">
              <a:defRPr sz="4400" b="1" i="0" cap="none" normalizeH="0" baseline="0">
                <a:solidFill>
                  <a:srgbClr val="D09B2C"/>
                </a:solidFill>
                <a:latin typeface="Verdana"/>
              </a:defRPr>
            </a:lvl1pPr>
          </a:lstStyle>
          <a:p>
            <a:r>
              <a:rPr lang="en-US" dirty="0"/>
              <a:t>Click to edit Master title style</a:t>
            </a:r>
          </a:p>
        </p:txBody>
      </p:sp>
    </p:spTree>
    <p:extLst>
      <p:ext uri="{BB962C8B-B14F-4D97-AF65-F5344CB8AC3E}">
        <p14:creationId xmlns:p14="http://schemas.microsoft.com/office/powerpoint/2010/main" val="410647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Text Slide">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944524" y="1515902"/>
            <a:ext cx="7335534" cy="584489"/>
          </a:xfrm>
          <a:prstGeom prst="rect">
            <a:avLst/>
          </a:prstGeom>
        </p:spPr>
        <p:txBody>
          <a:bodyPr vert="horz"/>
          <a:lstStyle>
            <a:lvl1pPr marL="0" indent="0">
              <a:buNone/>
              <a:defRPr sz="2800" b="1" i="0" baseline="0">
                <a:solidFill>
                  <a:srgbClr val="D09B00"/>
                </a:solidFill>
                <a:latin typeface="Verdana"/>
              </a:defRPr>
            </a:lvl1pPr>
          </a:lstStyle>
          <a:p>
            <a:pPr lvl="0"/>
            <a:r>
              <a:rPr lang="en-US" dirty="0"/>
              <a:t>Insert Title Here</a:t>
            </a:r>
          </a:p>
        </p:txBody>
      </p:sp>
      <p:sp>
        <p:nvSpPr>
          <p:cNvPr id="10" name="Content Placeholder 9"/>
          <p:cNvSpPr>
            <a:spLocks noGrp="1"/>
          </p:cNvSpPr>
          <p:nvPr>
            <p:ph sz="quarter" idx="11" hasCustomPrompt="1"/>
          </p:nvPr>
        </p:nvSpPr>
        <p:spPr>
          <a:xfrm>
            <a:off x="944524" y="2325710"/>
            <a:ext cx="7335534" cy="3778250"/>
          </a:xfrm>
          <a:prstGeom prst="rect">
            <a:avLst/>
          </a:prstGeom>
        </p:spPr>
        <p:txBody>
          <a:bodyPr vert="horz"/>
          <a:lstStyle>
            <a:lvl1pPr marL="0" indent="0">
              <a:buNone/>
              <a:defRPr sz="2000" baseline="0">
                <a:solidFill>
                  <a:srgbClr val="313231"/>
                </a:solidFill>
                <a:latin typeface="Georgia"/>
              </a:defRPr>
            </a:lvl1pPr>
          </a:lstStyle>
          <a:p>
            <a:pPr lvl="0"/>
            <a:r>
              <a:rPr lang="en-US" dirty="0"/>
              <a:t>Body Copy Goes Here</a:t>
            </a:r>
          </a:p>
        </p:txBody>
      </p:sp>
    </p:spTree>
    <p:extLst>
      <p:ext uri="{BB962C8B-B14F-4D97-AF65-F5344CB8AC3E}">
        <p14:creationId xmlns:p14="http://schemas.microsoft.com/office/powerpoint/2010/main" val="2699267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Slide">
    <p:spTree>
      <p:nvGrpSpPr>
        <p:cNvPr id="1" name=""/>
        <p:cNvGrpSpPr/>
        <p:nvPr/>
      </p:nvGrpSpPr>
      <p:grpSpPr>
        <a:xfrm>
          <a:off x="0" y="0"/>
          <a:ext cx="0" cy="0"/>
          <a:chOff x="0" y="0"/>
          <a:chExt cx="0" cy="0"/>
        </a:xfrm>
      </p:grpSpPr>
      <p:sp>
        <p:nvSpPr>
          <p:cNvPr id="4" name="Content Placeholder 9"/>
          <p:cNvSpPr>
            <a:spLocks noGrp="1"/>
          </p:cNvSpPr>
          <p:nvPr>
            <p:ph sz="quarter" idx="11" hasCustomPrompt="1"/>
          </p:nvPr>
        </p:nvSpPr>
        <p:spPr>
          <a:xfrm>
            <a:off x="944524" y="1604671"/>
            <a:ext cx="7335534" cy="4499289"/>
          </a:xfrm>
          <a:prstGeom prst="rect">
            <a:avLst/>
          </a:prstGeom>
        </p:spPr>
        <p:txBody>
          <a:bodyPr vert="horz"/>
          <a:lstStyle>
            <a:lvl1pPr marL="0" indent="0">
              <a:buNone/>
              <a:defRPr sz="2000" baseline="0">
                <a:solidFill>
                  <a:srgbClr val="313231"/>
                </a:solidFill>
                <a:latin typeface="Georgia"/>
              </a:defRPr>
            </a:lvl1pPr>
          </a:lstStyle>
          <a:p>
            <a:pPr lvl="0"/>
            <a:r>
              <a:rPr lang="en-US" dirty="0"/>
              <a:t>Body Copy Goes Here</a:t>
            </a:r>
          </a:p>
        </p:txBody>
      </p:sp>
    </p:spTree>
    <p:extLst>
      <p:ext uri="{BB962C8B-B14F-4D97-AF65-F5344CB8AC3E}">
        <p14:creationId xmlns:p14="http://schemas.microsoft.com/office/powerpoint/2010/main" val="3807197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ullet Slide">
    <p:spTree>
      <p:nvGrpSpPr>
        <p:cNvPr id="1" name=""/>
        <p:cNvGrpSpPr/>
        <p:nvPr/>
      </p:nvGrpSpPr>
      <p:grpSpPr>
        <a:xfrm>
          <a:off x="0" y="0"/>
          <a:ext cx="0" cy="0"/>
          <a:chOff x="0" y="0"/>
          <a:chExt cx="0" cy="0"/>
        </a:xfrm>
      </p:grpSpPr>
      <p:sp>
        <p:nvSpPr>
          <p:cNvPr id="6" name="Text Placeholder 5"/>
          <p:cNvSpPr>
            <a:spLocks noGrp="1"/>
          </p:cNvSpPr>
          <p:nvPr>
            <p:ph type="body" sz="quarter" idx="11" hasCustomPrompt="1"/>
          </p:nvPr>
        </p:nvSpPr>
        <p:spPr>
          <a:xfrm>
            <a:off x="924207" y="2306352"/>
            <a:ext cx="7346005" cy="3732068"/>
          </a:xfrm>
          <a:prstGeom prst="rect">
            <a:avLst/>
          </a:prstGeom>
        </p:spPr>
        <p:txBody>
          <a:bodyPr vert="horz"/>
          <a:lstStyle>
            <a:lvl1pPr>
              <a:buSzPct val="90000"/>
              <a:defRPr sz="2000" baseline="0">
                <a:solidFill>
                  <a:srgbClr val="2D2E2D"/>
                </a:solidFill>
                <a:latin typeface="Georgia"/>
              </a:defRPr>
            </a:lvl1pPr>
            <a:lvl2pPr>
              <a:buSzPct val="90000"/>
              <a:defRPr sz="2000">
                <a:solidFill>
                  <a:srgbClr val="2D2E2D"/>
                </a:solidFill>
                <a:latin typeface="Georgia"/>
              </a:defRPr>
            </a:lvl2pPr>
            <a:lvl3pPr>
              <a:buSzPct val="90000"/>
              <a:defRPr sz="2000">
                <a:solidFill>
                  <a:srgbClr val="2D2E2D"/>
                </a:solidFill>
                <a:latin typeface="Georgia"/>
              </a:defRPr>
            </a:lvl3pPr>
            <a:lvl4pPr>
              <a:buSzPct val="90000"/>
              <a:defRPr sz="2000">
                <a:solidFill>
                  <a:srgbClr val="2D2E2D"/>
                </a:solidFill>
                <a:latin typeface="Georgia"/>
              </a:defRPr>
            </a:lvl4pPr>
            <a:lvl5pPr>
              <a:buSzPct val="90000"/>
              <a:defRPr sz="2000">
                <a:solidFill>
                  <a:srgbClr val="2D2E2D"/>
                </a:solidFill>
                <a:latin typeface="Georgia"/>
              </a:defRPr>
            </a:lvl5pPr>
          </a:lstStyle>
          <a:p>
            <a:pPr lvl="0"/>
            <a:r>
              <a:rPr lang="en-US" dirty="0"/>
              <a:t>Bullets Go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7"/>
          <p:cNvSpPr>
            <a:spLocks noGrp="1"/>
          </p:cNvSpPr>
          <p:nvPr>
            <p:ph type="body" sz="quarter" idx="10" hasCustomPrompt="1"/>
          </p:nvPr>
        </p:nvSpPr>
        <p:spPr>
          <a:xfrm>
            <a:off x="944524" y="1515902"/>
            <a:ext cx="7335534" cy="584489"/>
          </a:xfrm>
          <a:prstGeom prst="rect">
            <a:avLst/>
          </a:prstGeom>
        </p:spPr>
        <p:txBody>
          <a:bodyPr vert="horz"/>
          <a:lstStyle>
            <a:lvl1pPr marL="0" indent="0">
              <a:buNone/>
              <a:defRPr sz="2800" b="1" i="0" baseline="0">
                <a:solidFill>
                  <a:srgbClr val="D09B00"/>
                </a:solidFill>
                <a:latin typeface="Verdana"/>
              </a:defRPr>
            </a:lvl1pPr>
          </a:lstStyle>
          <a:p>
            <a:pPr lvl="0"/>
            <a:r>
              <a:rPr lang="en-US" dirty="0"/>
              <a:t>Insert Title Here</a:t>
            </a:r>
          </a:p>
        </p:txBody>
      </p:sp>
    </p:spTree>
    <p:extLst>
      <p:ext uri="{BB962C8B-B14F-4D97-AF65-F5344CB8AC3E}">
        <p14:creationId xmlns:p14="http://schemas.microsoft.com/office/powerpoint/2010/main" val="2827543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ngle Picture Slide">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937972" y="1555448"/>
            <a:ext cx="7268057" cy="456789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2872234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amp; Text Slide">
    <p:spTree>
      <p:nvGrpSpPr>
        <p:cNvPr id="1" name=""/>
        <p:cNvGrpSpPr/>
        <p:nvPr/>
      </p:nvGrpSpPr>
      <p:grpSpPr>
        <a:xfrm>
          <a:off x="0" y="0"/>
          <a:ext cx="0" cy="0"/>
          <a:chOff x="0" y="0"/>
          <a:chExt cx="0" cy="0"/>
        </a:xfrm>
      </p:grpSpPr>
      <p:sp>
        <p:nvSpPr>
          <p:cNvPr id="4" name="Picture Placeholder 2"/>
          <p:cNvSpPr>
            <a:spLocks noGrp="1"/>
          </p:cNvSpPr>
          <p:nvPr>
            <p:ph type="pic" idx="11"/>
          </p:nvPr>
        </p:nvSpPr>
        <p:spPr>
          <a:xfrm>
            <a:off x="937972" y="1555447"/>
            <a:ext cx="7268057" cy="3672039"/>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3" name="Text Placeholder 2"/>
          <p:cNvSpPr>
            <a:spLocks noGrp="1"/>
          </p:cNvSpPr>
          <p:nvPr>
            <p:ph type="body" sz="quarter" idx="10"/>
          </p:nvPr>
        </p:nvSpPr>
        <p:spPr>
          <a:xfrm>
            <a:off x="937971" y="5435941"/>
            <a:ext cx="7268057" cy="844919"/>
          </a:xfrm>
          <a:prstGeom prst="rect">
            <a:avLst/>
          </a:prstGeom>
        </p:spPr>
        <p:txBody>
          <a:bodyPr vert="horz"/>
          <a:lstStyle>
            <a:lvl1pPr marL="0" indent="0">
              <a:buNone/>
              <a:defRPr sz="1800">
                <a:solidFill>
                  <a:schemeClr val="tx1"/>
                </a:solidFill>
                <a:latin typeface="Georgia"/>
              </a:defRPr>
            </a:lvl1pPr>
          </a:lstStyle>
          <a:p>
            <a:pPr lvl="0"/>
            <a:endParaRPr lang="en-US" dirty="0"/>
          </a:p>
        </p:txBody>
      </p:sp>
    </p:spTree>
    <p:extLst>
      <p:ext uri="{BB962C8B-B14F-4D97-AF65-F5344CB8AC3E}">
        <p14:creationId xmlns:p14="http://schemas.microsoft.com/office/powerpoint/2010/main" val="622579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ouble Picture Slide">
    <p:spTree>
      <p:nvGrpSpPr>
        <p:cNvPr id="1" name=""/>
        <p:cNvGrpSpPr/>
        <p:nvPr/>
      </p:nvGrpSpPr>
      <p:grpSpPr>
        <a:xfrm>
          <a:off x="0" y="0"/>
          <a:ext cx="0" cy="0"/>
          <a:chOff x="0" y="0"/>
          <a:chExt cx="0" cy="0"/>
        </a:xfrm>
      </p:grpSpPr>
      <p:sp>
        <p:nvSpPr>
          <p:cNvPr id="9" name="Picture Placeholder 2"/>
          <p:cNvSpPr>
            <a:spLocks noGrp="1"/>
          </p:cNvSpPr>
          <p:nvPr>
            <p:ph type="pic" idx="1"/>
          </p:nvPr>
        </p:nvSpPr>
        <p:spPr>
          <a:xfrm>
            <a:off x="937971" y="1555448"/>
            <a:ext cx="3564129" cy="456789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5" name="Picture Placeholder 2"/>
          <p:cNvSpPr>
            <a:spLocks noGrp="1"/>
          </p:cNvSpPr>
          <p:nvPr>
            <p:ph type="pic" idx="12"/>
          </p:nvPr>
        </p:nvSpPr>
        <p:spPr>
          <a:xfrm>
            <a:off x="4641900" y="1555448"/>
            <a:ext cx="3564129" cy="456789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1101685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image" Target="../media/image2.png"/><Relationship Id="rId4" Type="http://schemas.openxmlformats.org/officeDocument/2006/relationships/slideLayout" Target="../slideLayouts/slideLayout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3"/>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6830888"/>
      </p:ext>
    </p:extLst>
  </p:cSld>
  <p:clrMap bg1="lt1" tx1="dk1" bg2="lt2" tx2="dk2" accent1="accent1" accent2="accent2" accent3="accent3" accent4="accent4" accent5="accent5" accent6="accent6" hlink="hlink" folHlink="folHlink"/>
  <p:sldLayoutIdLst>
    <p:sldLayoutId id="2147483673"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0748498"/>
      </p:ext>
    </p:extLst>
  </p:cSld>
  <p:clrMap bg1="lt1" tx1="dk1" bg2="lt2" tx2="dk2" accent1="accent1" accent2="accent2" accent3="accent3" accent4="accent4" accent5="accent5" accent6="accent6" hlink="hlink" folHlink="folHlink"/>
  <p:sldLayoutIdLst>
    <p:sldLayoutId id="2147483667" r:id="rId1"/>
    <p:sldLayoutId id="2147483665" r:id="rId2"/>
    <p:sldLayoutId id="2147483666" r:id="rId3"/>
    <p:sldLayoutId id="2147483668" r:id="rId4"/>
    <p:sldLayoutId id="2147483674" r:id="rId5"/>
    <p:sldLayoutId id="2147483671" r:id="rId6"/>
    <p:sldLayoutId id="2147483664" r:id="rId7"/>
    <p:sldLayoutId id="2147483670" r:id="rId8"/>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br>
              <a:rPr lang="en-US" sz="6000" dirty="0">
                <a:latin typeface="+mj-lt"/>
              </a:rPr>
            </a:br>
            <a:r>
              <a:rPr lang="en-US" sz="6000" dirty="0">
                <a:latin typeface="+mj-lt"/>
              </a:rPr>
              <a:t>Banner Capital Equipment Request Process Guide</a:t>
            </a:r>
          </a:p>
        </p:txBody>
      </p:sp>
    </p:spTree>
    <p:extLst>
      <p:ext uri="{BB962C8B-B14F-4D97-AF65-F5344CB8AC3E}">
        <p14:creationId xmlns:p14="http://schemas.microsoft.com/office/powerpoint/2010/main" val="718512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0E1715E-2A9E-17F2-A5E3-9983E0151BF3}"/>
              </a:ext>
            </a:extLst>
          </p:cNvPr>
          <p:cNvPicPr>
            <a:picLocks noChangeAspect="1"/>
          </p:cNvPicPr>
          <p:nvPr/>
        </p:nvPicPr>
        <p:blipFill>
          <a:blip r:embed="rId2"/>
          <a:stretch>
            <a:fillRect/>
          </a:stretch>
        </p:blipFill>
        <p:spPr>
          <a:xfrm>
            <a:off x="626801" y="1935540"/>
            <a:ext cx="7890398" cy="3906785"/>
          </a:xfrm>
          <a:prstGeom prst="rect">
            <a:avLst/>
          </a:prstGeom>
          <a:ln w="15875">
            <a:solidFill>
              <a:schemeClr val="tx2"/>
            </a:solidFill>
          </a:ln>
        </p:spPr>
      </p:pic>
      <p:sp>
        <p:nvSpPr>
          <p:cNvPr id="4" name="Oval 3">
            <a:extLst>
              <a:ext uri="{FF2B5EF4-FFF2-40B4-BE49-F238E27FC236}">
                <a16:creationId xmlns:a16="http://schemas.microsoft.com/office/drawing/2014/main" id="{48E3F490-3E74-8730-0E8A-2F9CFF019EEF}"/>
              </a:ext>
            </a:extLst>
          </p:cNvPr>
          <p:cNvSpPr/>
          <p:nvPr/>
        </p:nvSpPr>
        <p:spPr>
          <a:xfrm>
            <a:off x="2494280" y="3162389"/>
            <a:ext cx="1559560" cy="419189"/>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5" name="TextBox 4">
            <a:extLst>
              <a:ext uri="{FF2B5EF4-FFF2-40B4-BE49-F238E27FC236}">
                <a16:creationId xmlns:a16="http://schemas.microsoft.com/office/drawing/2014/main" id="{97340BC4-D2BA-4293-1A5B-B7C83D240579}"/>
              </a:ext>
            </a:extLst>
          </p:cNvPr>
          <p:cNvSpPr txBox="1"/>
          <p:nvPr/>
        </p:nvSpPr>
        <p:spPr>
          <a:xfrm>
            <a:off x="3617317" y="2341216"/>
            <a:ext cx="2057936" cy="461665"/>
          </a:xfrm>
          <a:prstGeom prst="rect">
            <a:avLst/>
          </a:prstGeom>
          <a:solidFill>
            <a:srgbClr val="00FF00"/>
          </a:solidFill>
          <a:ln w="25400">
            <a:solidFill>
              <a:srgbClr val="0000FF"/>
            </a:solidFill>
          </a:ln>
        </p:spPr>
        <p:txBody>
          <a:bodyPr wrap="square" rtlCol="0">
            <a:spAutoFit/>
          </a:bodyPr>
          <a:lstStyle/>
          <a:p>
            <a:r>
              <a:rPr lang="en-US" sz="1200" b="1" dirty="0">
                <a:solidFill>
                  <a:srgbClr val="0000FF"/>
                </a:solidFill>
                <a:latin typeface="+mj-lt"/>
                <a:ea typeface="Tahoma" panose="020B0604030504040204" pitchFamily="34" charset="0"/>
                <a:cs typeface="Tahoma" panose="020B0604030504040204" pitchFamily="34" charset="0"/>
              </a:rPr>
              <a:t>Sign in to Colorado College and select Banner (SSB).</a:t>
            </a:r>
          </a:p>
        </p:txBody>
      </p:sp>
    </p:spTree>
    <p:extLst>
      <p:ext uri="{BB962C8B-B14F-4D97-AF65-F5344CB8AC3E}">
        <p14:creationId xmlns:p14="http://schemas.microsoft.com/office/powerpoint/2010/main" val="2080872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B596A93-8ACA-BED9-3681-56DD085B774B}"/>
              </a:ext>
            </a:extLst>
          </p:cNvPr>
          <p:cNvPicPr>
            <a:picLocks noChangeAspect="1"/>
          </p:cNvPicPr>
          <p:nvPr/>
        </p:nvPicPr>
        <p:blipFill>
          <a:blip r:embed="rId2"/>
          <a:stretch>
            <a:fillRect/>
          </a:stretch>
        </p:blipFill>
        <p:spPr>
          <a:xfrm>
            <a:off x="556652" y="1409418"/>
            <a:ext cx="8030696" cy="4039164"/>
          </a:xfrm>
          <a:prstGeom prst="rect">
            <a:avLst/>
          </a:prstGeom>
        </p:spPr>
      </p:pic>
      <p:sp>
        <p:nvSpPr>
          <p:cNvPr id="8" name="Oval 7">
            <a:extLst>
              <a:ext uri="{FF2B5EF4-FFF2-40B4-BE49-F238E27FC236}">
                <a16:creationId xmlns:a16="http://schemas.microsoft.com/office/drawing/2014/main" id="{AE5E309A-549A-4022-3354-1C3624AC6793}"/>
              </a:ext>
            </a:extLst>
          </p:cNvPr>
          <p:cNvSpPr/>
          <p:nvPr/>
        </p:nvSpPr>
        <p:spPr>
          <a:xfrm>
            <a:off x="2976880" y="2209800"/>
            <a:ext cx="628814" cy="26924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Oval 8">
            <a:extLst>
              <a:ext uri="{FF2B5EF4-FFF2-40B4-BE49-F238E27FC236}">
                <a16:creationId xmlns:a16="http://schemas.microsoft.com/office/drawing/2014/main" id="{44F6AEB8-FB51-3DED-3D31-C893301F684A}"/>
              </a:ext>
            </a:extLst>
          </p:cNvPr>
          <p:cNvSpPr/>
          <p:nvPr/>
        </p:nvSpPr>
        <p:spPr>
          <a:xfrm>
            <a:off x="730562" y="4333901"/>
            <a:ext cx="628814" cy="248259"/>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TextBox 9">
            <a:extLst>
              <a:ext uri="{FF2B5EF4-FFF2-40B4-BE49-F238E27FC236}">
                <a16:creationId xmlns:a16="http://schemas.microsoft.com/office/drawing/2014/main" id="{C11891B4-BDC5-125A-8D0F-2D509D80FACA}"/>
              </a:ext>
            </a:extLst>
          </p:cNvPr>
          <p:cNvSpPr txBox="1"/>
          <p:nvPr/>
        </p:nvSpPr>
        <p:spPr>
          <a:xfrm>
            <a:off x="5446117" y="3059668"/>
            <a:ext cx="2057936" cy="830997"/>
          </a:xfrm>
          <a:prstGeom prst="rect">
            <a:avLst/>
          </a:prstGeom>
          <a:solidFill>
            <a:srgbClr val="00FF00"/>
          </a:solidFill>
          <a:ln w="25400">
            <a:solidFill>
              <a:srgbClr val="0070C0"/>
            </a:solidFill>
          </a:ln>
        </p:spPr>
        <p:txBody>
          <a:bodyPr wrap="square" rtlCol="0">
            <a:spAutoFit/>
          </a:bodyPr>
          <a:lstStyle/>
          <a:p>
            <a:r>
              <a:rPr lang="en-US" sz="1200" b="1" dirty="0">
                <a:solidFill>
                  <a:srgbClr val="0000FF"/>
                </a:solidFill>
                <a:latin typeface="+mj-lt"/>
                <a:ea typeface="Tahoma" panose="020B0604030504040204" pitchFamily="34" charset="0"/>
                <a:cs typeface="Tahoma" panose="020B0604030504040204" pitchFamily="34" charset="0"/>
              </a:rPr>
              <a:t>From the top of the page, select the Finance tab.  Or, select Finance under the main menu.</a:t>
            </a:r>
          </a:p>
        </p:txBody>
      </p:sp>
    </p:spTree>
    <p:extLst>
      <p:ext uri="{BB962C8B-B14F-4D97-AF65-F5344CB8AC3E}">
        <p14:creationId xmlns:p14="http://schemas.microsoft.com/office/powerpoint/2010/main" val="2952731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0E9FE197-1D41-6632-1E34-DBB9D071EFA5}"/>
              </a:ext>
            </a:extLst>
          </p:cNvPr>
          <p:cNvPicPr>
            <a:picLocks noChangeAspect="1"/>
          </p:cNvPicPr>
          <p:nvPr/>
        </p:nvPicPr>
        <p:blipFill>
          <a:blip r:embed="rId2"/>
          <a:stretch>
            <a:fillRect/>
          </a:stretch>
        </p:blipFill>
        <p:spPr>
          <a:xfrm>
            <a:off x="571667" y="1205928"/>
            <a:ext cx="7906853" cy="5172797"/>
          </a:xfrm>
          <a:prstGeom prst="rect">
            <a:avLst/>
          </a:prstGeom>
        </p:spPr>
      </p:pic>
      <p:sp>
        <p:nvSpPr>
          <p:cNvPr id="14" name="Left Arrow 6">
            <a:extLst>
              <a:ext uri="{FF2B5EF4-FFF2-40B4-BE49-F238E27FC236}">
                <a16:creationId xmlns:a16="http://schemas.microsoft.com/office/drawing/2014/main" id="{80D4312A-81A9-5217-C051-384CDF4DAD5B}"/>
              </a:ext>
            </a:extLst>
          </p:cNvPr>
          <p:cNvSpPr/>
          <p:nvPr/>
        </p:nvSpPr>
        <p:spPr>
          <a:xfrm>
            <a:off x="2839720" y="5429376"/>
            <a:ext cx="1161744" cy="166496"/>
          </a:xfrm>
          <a:custGeom>
            <a:avLst/>
            <a:gdLst>
              <a:gd name="connsiteX0" fmla="*/ 0 w 982980"/>
              <a:gd name="connsiteY0" fmla="*/ 182880 h 365760"/>
              <a:gd name="connsiteX1" fmla="*/ 182880 w 982980"/>
              <a:gd name="connsiteY1" fmla="*/ 0 h 365760"/>
              <a:gd name="connsiteX2" fmla="*/ 182880 w 982980"/>
              <a:gd name="connsiteY2" fmla="*/ 91440 h 365760"/>
              <a:gd name="connsiteX3" fmla="*/ 982980 w 982980"/>
              <a:gd name="connsiteY3" fmla="*/ 91440 h 365760"/>
              <a:gd name="connsiteX4" fmla="*/ 982980 w 982980"/>
              <a:gd name="connsiteY4" fmla="*/ 274320 h 365760"/>
              <a:gd name="connsiteX5" fmla="*/ 182880 w 982980"/>
              <a:gd name="connsiteY5" fmla="*/ 274320 h 365760"/>
              <a:gd name="connsiteX6" fmla="*/ 182880 w 982980"/>
              <a:gd name="connsiteY6" fmla="*/ 365760 h 365760"/>
              <a:gd name="connsiteX7" fmla="*/ 0 w 982980"/>
              <a:gd name="connsiteY7" fmla="*/ 182880 h 365760"/>
              <a:gd name="connsiteX0" fmla="*/ 0 w 1548589"/>
              <a:gd name="connsiteY0" fmla="*/ 154599 h 365760"/>
              <a:gd name="connsiteX1" fmla="*/ 748489 w 1548589"/>
              <a:gd name="connsiteY1" fmla="*/ 0 h 365760"/>
              <a:gd name="connsiteX2" fmla="*/ 748489 w 1548589"/>
              <a:gd name="connsiteY2" fmla="*/ 91440 h 365760"/>
              <a:gd name="connsiteX3" fmla="*/ 1548589 w 1548589"/>
              <a:gd name="connsiteY3" fmla="*/ 91440 h 365760"/>
              <a:gd name="connsiteX4" fmla="*/ 1548589 w 1548589"/>
              <a:gd name="connsiteY4" fmla="*/ 274320 h 365760"/>
              <a:gd name="connsiteX5" fmla="*/ 748489 w 1548589"/>
              <a:gd name="connsiteY5" fmla="*/ 274320 h 365760"/>
              <a:gd name="connsiteX6" fmla="*/ 748489 w 1548589"/>
              <a:gd name="connsiteY6" fmla="*/ 365760 h 365760"/>
              <a:gd name="connsiteX7" fmla="*/ 0 w 1548589"/>
              <a:gd name="connsiteY7" fmla="*/ 154599 h 365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589" h="365760">
                <a:moveTo>
                  <a:pt x="0" y="154599"/>
                </a:moveTo>
                <a:lnTo>
                  <a:pt x="748489" y="0"/>
                </a:lnTo>
                <a:lnTo>
                  <a:pt x="748489" y="91440"/>
                </a:lnTo>
                <a:lnTo>
                  <a:pt x="1548589" y="91440"/>
                </a:lnTo>
                <a:lnTo>
                  <a:pt x="1548589" y="274320"/>
                </a:lnTo>
                <a:lnTo>
                  <a:pt x="748489" y="274320"/>
                </a:lnTo>
                <a:lnTo>
                  <a:pt x="748489" y="365760"/>
                </a:lnTo>
                <a:lnTo>
                  <a:pt x="0" y="154599"/>
                </a:lnTo>
                <a:close/>
              </a:path>
            </a:pathLst>
          </a:custGeom>
          <a:solidFill>
            <a:srgbClr val="00FF00"/>
          </a:solid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15" name="TextBox 14">
            <a:extLst>
              <a:ext uri="{FF2B5EF4-FFF2-40B4-BE49-F238E27FC236}">
                <a16:creationId xmlns:a16="http://schemas.microsoft.com/office/drawing/2014/main" id="{31620D8D-4890-93D0-8D69-C2F64F194ABA}"/>
              </a:ext>
            </a:extLst>
          </p:cNvPr>
          <p:cNvSpPr txBox="1"/>
          <p:nvPr/>
        </p:nvSpPr>
        <p:spPr>
          <a:xfrm>
            <a:off x="5547360" y="4724400"/>
            <a:ext cx="2057936" cy="461665"/>
          </a:xfrm>
          <a:prstGeom prst="rect">
            <a:avLst/>
          </a:prstGeom>
          <a:solidFill>
            <a:srgbClr val="00FF00"/>
          </a:solidFill>
          <a:ln w="25400">
            <a:solidFill>
              <a:srgbClr val="0070C0"/>
            </a:solidFill>
          </a:ln>
        </p:spPr>
        <p:txBody>
          <a:bodyPr wrap="square" rtlCol="0">
            <a:spAutoFit/>
          </a:bodyPr>
          <a:lstStyle/>
          <a:p>
            <a:r>
              <a:rPr lang="en-US" sz="1200" b="1" dirty="0">
                <a:solidFill>
                  <a:srgbClr val="0000FF"/>
                </a:solidFill>
                <a:latin typeface="+mj-lt"/>
                <a:ea typeface="Tahoma" panose="020B0604030504040204" pitchFamily="34" charset="0"/>
                <a:cs typeface="Tahoma" panose="020B0604030504040204" pitchFamily="34" charset="0"/>
              </a:rPr>
              <a:t>Select Capital Equipment Requests.</a:t>
            </a:r>
          </a:p>
        </p:txBody>
      </p:sp>
    </p:spTree>
    <p:extLst>
      <p:ext uri="{BB962C8B-B14F-4D97-AF65-F5344CB8AC3E}">
        <p14:creationId xmlns:p14="http://schemas.microsoft.com/office/powerpoint/2010/main" val="776953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01AE4B1-14B1-B7D8-25E7-2887EDCE2A81}"/>
              </a:ext>
            </a:extLst>
          </p:cNvPr>
          <p:cNvPicPr>
            <a:picLocks noChangeAspect="1"/>
          </p:cNvPicPr>
          <p:nvPr/>
        </p:nvPicPr>
        <p:blipFill>
          <a:blip r:embed="rId2"/>
          <a:stretch>
            <a:fillRect/>
          </a:stretch>
        </p:blipFill>
        <p:spPr>
          <a:xfrm>
            <a:off x="229671" y="1514161"/>
            <a:ext cx="8684658" cy="3829677"/>
          </a:xfrm>
          <a:prstGeom prst="rect">
            <a:avLst/>
          </a:prstGeom>
        </p:spPr>
      </p:pic>
      <p:sp>
        <p:nvSpPr>
          <p:cNvPr id="5" name="Rectangle 4">
            <a:extLst>
              <a:ext uri="{FF2B5EF4-FFF2-40B4-BE49-F238E27FC236}">
                <a16:creationId xmlns:a16="http://schemas.microsoft.com/office/drawing/2014/main" id="{656DAFA2-7636-DF1A-DFA6-BA17C8A65602}"/>
              </a:ext>
            </a:extLst>
          </p:cNvPr>
          <p:cNvSpPr/>
          <p:nvPr/>
        </p:nvSpPr>
        <p:spPr>
          <a:xfrm>
            <a:off x="5191760" y="1879600"/>
            <a:ext cx="416560" cy="213360"/>
          </a:xfrm>
          <a:prstGeom prst="rect">
            <a:avLst/>
          </a:prstGeom>
          <a:solidFill>
            <a:schemeClr val="bg1"/>
          </a:solidFill>
          <a:ln>
            <a:noFill/>
          </a:ln>
          <a:effectLst/>
          <a:scene3d>
            <a:camera prst="orthographicFront">
              <a:rot lat="0" lon="0" rev="0"/>
            </a:camera>
            <a:lightRig rig="contrasting" dir="t">
              <a:rot lat="0" lon="0" rev="7800000"/>
            </a:lightRig>
          </a:scene3d>
          <a:sp3d>
            <a:bevelT w="139700" h="1397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8A45CAA3-DBB3-CA12-131A-A91E8E3B4A71}"/>
              </a:ext>
            </a:extLst>
          </p:cNvPr>
          <p:cNvSpPr/>
          <p:nvPr/>
        </p:nvSpPr>
        <p:spPr>
          <a:xfrm>
            <a:off x="2052320" y="1808480"/>
            <a:ext cx="1899921" cy="375920"/>
          </a:xfrm>
          <a:prstGeom prst="ellipse">
            <a:avLst/>
          </a:prstGeom>
          <a:noFill/>
          <a:ln w="127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459FAFF-4068-7AFD-8884-0AE2CC37FF8D}"/>
              </a:ext>
            </a:extLst>
          </p:cNvPr>
          <p:cNvSpPr txBox="1"/>
          <p:nvPr/>
        </p:nvSpPr>
        <p:spPr>
          <a:xfrm>
            <a:off x="5608320" y="2514362"/>
            <a:ext cx="2324963" cy="1200329"/>
          </a:xfrm>
          <a:prstGeom prst="rect">
            <a:avLst/>
          </a:prstGeom>
          <a:solidFill>
            <a:srgbClr val="00FF00"/>
          </a:solidFill>
          <a:ln w="25400">
            <a:solidFill>
              <a:srgbClr val="0000FF"/>
            </a:solidFill>
          </a:ln>
        </p:spPr>
        <p:txBody>
          <a:bodyPr wrap="square" rtlCol="0">
            <a:spAutoFit/>
          </a:bodyPr>
          <a:lstStyle/>
          <a:p>
            <a:r>
              <a:rPr lang="en-US" sz="1200" b="1" dirty="0">
                <a:solidFill>
                  <a:srgbClr val="0000FF"/>
                </a:solidFill>
                <a:latin typeface="+mj-lt"/>
                <a:ea typeface="Tahoma" panose="020B0604030504040204" pitchFamily="34" charset="0"/>
                <a:cs typeface="Tahoma" panose="020B0604030504040204" pitchFamily="34" charset="0"/>
              </a:rPr>
              <a:t>1. Select Instructions for an overview of the Capital Equipment Request Application.</a:t>
            </a:r>
          </a:p>
          <a:p>
            <a:r>
              <a:rPr lang="en-US" sz="1200" b="1" dirty="0">
                <a:solidFill>
                  <a:srgbClr val="0000FF"/>
                </a:solidFill>
                <a:latin typeface="+mj-lt"/>
                <a:ea typeface="Tahoma" panose="020B0604030504040204" pitchFamily="34" charset="0"/>
                <a:cs typeface="Tahoma" panose="020B0604030504040204" pitchFamily="34" charset="0"/>
              </a:rPr>
              <a:t>2. Select the Capital Equipment Request Form to begin a new request.</a:t>
            </a:r>
          </a:p>
        </p:txBody>
      </p:sp>
    </p:spTree>
    <p:extLst>
      <p:ext uri="{BB962C8B-B14F-4D97-AF65-F5344CB8AC3E}">
        <p14:creationId xmlns:p14="http://schemas.microsoft.com/office/powerpoint/2010/main" val="1775808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56DAFA2-7636-DF1A-DFA6-BA17C8A65602}"/>
              </a:ext>
            </a:extLst>
          </p:cNvPr>
          <p:cNvSpPr/>
          <p:nvPr/>
        </p:nvSpPr>
        <p:spPr>
          <a:xfrm>
            <a:off x="5191760" y="1879600"/>
            <a:ext cx="416560" cy="213360"/>
          </a:xfrm>
          <a:prstGeom prst="rect">
            <a:avLst/>
          </a:prstGeom>
          <a:solidFill>
            <a:schemeClr val="bg1"/>
          </a:solidFill>
          <a:ln>
            <a:noFill/>
          </a:ln>
          <a:effectLst/>
          <a:scene3d>
            <a:camera prst="orthographicFront">
              <a:rot lat="0" lon="0" rev="0"/>
            </a:camera>
            <a:lightRig rig="contrasting" dir="t">
              <a:rot lat="0" lon="0" rev="7800000"/>
            </a:lightRig>
          </a:scene3d>
          <a:sp3d>
            <a:bevelT w="139700" h="1397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33E2AF6C-20E7-5D7E-E2B5-89E3D6D77944}"/>
              </a:ext>
            </a:extLst>
          </p:cNvPr>
          <p:cNvPicPr>
            <a:picLocks noChangeAspect="1"/>
          </p:cNvPicPr>
          <p:nvPr/>
        </p:nvPicPr>
        <p:blipFill>
          <a:blip r:embed="rId2"/>
          <a:stretch>
            <a:fillRect/>
          </a:stretch>
        </p:blipFill>
        <p:spPr>
          <a:xfrm>
            <a:off x="363904" y="1219200"/>
            <a:ext cx="6297829" cy="4991059"/>
          </a:xfrm>
          <a:prstGeom prst="rect">
            <a:avLst/>
          </a:prstGeom>
        </p:spPr>
      </p:pic>
      <p:sp>
        <p:nvSpPr>
          <p:cNvPr id="8" name="Text Box 238">
            <a:extLst>
              <a:ext uri="{FF2B5EF4-FFF2-40B4-BE49-F238E27FC236}">
                <a16:creationId xmlns:a16="http://schemas.microsoft.com/office/drawing/2014/main" id="{32584AA8-17BB-6F57-D3BB-5E2426DF7556}"/>
              </a:ext>
            </a:extLst>
          </p:cNvPr>
          <p:cNvSpPr txBox="1">
            <a:spLocks noChangeArrowheads="1"/>
          </p:cNvSpPr>
          <p:nvPr/>
        </p:nvSpPr>
        <p:spPr bwMode="auto">
          <a:xfrm>
            <a:off x="3766819" y="2447530"/>
            <a:ext cx="4191002" cy="461665"/>
          </a:xfrm>
          <a:prstGeom prst="rect">
            <a:avLst/>
          </a:prstGeom>
          <a:solidFill>
            <a:srgbClr val="00FF00"/>
          </a:solidFill>
          <a:ln w="25400">
            <a:solidFill>
              <a:srgbClr val="0000FF"/>
            </a:solidFill>
            <a:miter lim="800000"/>
            <a:headEnd/>
            <a:tailEnd/>
          </a:ln>
          <a:effectLst/>
        </p:spPr>
        <p:txBody>
          <a:bodyPr wrap="square">
            <a:spAutoFit/>
          </a:bodyPr>
          <a:lstStyle/>
          <a:p>
            <a:pPr defTabSz="685983">
              <a:spcBef>
                <a:spcPct val="50000"/>
              </a:spcBef>
            </a:pPr>
            <a:r>
              <a:rPr lang="en-US" sz="1200" b="1" dirty="0">
                <a:solidFill>
                  <a:srgbClr val="0000FF"/>
                </a:solidFill>
                <a:latin typeface="+mj-lt"/>
                <a:ea typeface="Tahoma" pitchFamily="34" charset="0"/>
                <a:cs typeface="Tahoma" pitchFamily="34" charset="0"/>
              </a:rPr>
              <a:t>Choose the org code that applies to the request. Only those org codes assigned to your account will be visible here.</a:t>
            </a:r>
          </a:p>
        </p:txBody>
      </p:sp>
      <p:sp>
        <p:nvSpPr>
          <p:cNvPr id="9" name="Text Box 238">
            <a:extLst>
              <a:ext uri="{FF2B5EF4-FFF2-40B4-BE49-F238E27FC236}">
                <a16:creationId xmlns:a16="http://schemas.microsoft.com/office/drawing/2014/main" id="{95D90A6F-3FAF-E975-BE5A-BC67C6976E89}"/>
              </a:ext>
            </a:extLst>
          </p:cNvPr>
          <p:cNvSpPr txBox="1">
            <a:spLocks noChangeArrowheads="1"/>
          </p:cNvSpPr>
          <p:nvPr/>
        </p:nvSpPr>
        <p:spPr bwMode="auto">
          <a:xfrm>
            <a:off x="3766820" y="3185774"/>
            <a:ext cx="4191001" cy="461665"/>
          </a:xfrm>
          <a:prstGeom prst="rect">
            <a:avLst/>
          </a:prstGeom>
          <a:solidFill>
            <a:srgbClr val="00FF00"/>
          </a:solidFill>
          <a:ln w="25400">
            <a:solidFill>
              <a:srgbClr val="0000FF"/>
            </a:solidFill>
            <a:miter lim="800000"/>
            <a:headEnd/>
            <a:tailEnd/>
          </a:ln>
          <a:effectLst/>
        </p:spPr>
        <p:txBody>
          <a:bodyPr wrap="square">
            <a:spAutoFit/>
          </a:bodyPr>
          <a:lstStyle/>
          <a:p>
            <a:pPr defTabSz="685983">
              <a:spcBef>
                <a:spcPct val="50000"/>
              </a:spcBef>
            </a:pPr>
            <a:r>
              <a:rPr lang="en-US" sz="1200" b="1" dirty="0">
                <a:solidFill>
                  <a:srgbClr val="0000FF"/>
                </a:solidFill>
                <a:latin typeface="+mj-lt"/>
                <a:ea typeface="Tahoma" pitchFamily="34" charset="0"/>
                <a:cs typeface="Tahoma" pitchFamily="34" charset="0"/>
              </a:rPr>
              <a:t>Choose the account code that applies to the item you are requesting.</a:t>
            </a:r>
          </a:p>
        </p:txBody>
      </p:sp>
      <p:sp>
        <p:nvSpPr>
          <p:cNvPr id="10" name="Text Box 238">
            <a:extLst>
              <a:ext uri="{FF2B5EF4-FFF2-40B4-BE49-F238E27FC236}">
                <a16:creationId xmlns:a16="http://schemas.microsoft.com/office/drawing/2014/main" id="{9AF06320-DD1C-E4A1-5035-22C465F2D79E}"/>
              </a:ext>
            </a:extLst>
          </p:cNvPr>
          <p:cNvSpPr txBox="1">
            <a:spLocks noChangeArrowheads="1"/>
          </p:cNvSpPr>
          <p:nvPr/>
        </p:nvSpPr>
        <p:spPr bwMode="auto">
          <a:xfrm>
            <a:off x="3766821" y="3918446"/>
            <a:ext cx="4191000" cy="646331"/>
          </a:xfrm>
          <a:prstGeom prst="rect">
            <a:avLst/>
          </a:prstGeom>
          <a:solidFill>
            <a:srgbClr val="00FF00"/>
          </a:solidFill>
          <a:ln w="25400">
            <a:solidFill>
              <a:srgbClr val="0000FF"/>
            </a:solidFill>
            <a:miter lim="800000"/>
            <a:headEnd/>
            <a:tailEnd/>
          </a:ln>
          <a:effectLst/>
        </p:spPr>
        <p:txBody>
          <a:bodyPr wrap="square">
            <a:spAutoFit/>
          </a:bodyPr>
          <a:lstStyle/>
          <a:p>
            <a:pPr defTabSz="685983">
              <a:spcBef>
                <a:spcPct val="50000"/>
              </a:spcBef>
            </a:pPr>
            <a:r>
              <a:rPr lang="en-US" sz="1200" b="1" dirty="0">
                <a:solidFill>
                  <a:srgbClr val="0000FF"/>
                </a:solidFill>
                <a:latin typeface="+mj-lt"/>
                <a:ea typeface="Tahoma" pitchFamily="34" charset="0"/>
                <a:cs typeface="Tahoma" pitchFamily="34" charset="0"/>
              </a:rPr>
              <a:t>Make sure each request is assigned a unique priority.  Do not assign the same priority to multiple requests or the system will re-number each item.</a:t>
            </a:r>
          </a:p>
        </p:txBody>
      </p:sp>
      <p:sp>
        <p:nvSpPr>
          <p:cNvPr id="11" name="Text Box 238">
            <a:extLst>
              <a:ext uri="{FF2B5EF4-FFF2-40B4-BE49-F238E27FC236}">
                <a16:creationId xmlns:a16="http://schemas.microsoft.com/office/drawing/2014/main" id="{38FF34A2-B160-28DA-D626-E4D1A6552432}"/>
              </a:ext>
            </a:extLst>
          </p:cNvPr>
          <p:cNvSpPr txBox="1">
            <a:spLocks noChangeArrowheads="1"/>
          </p:cNvSpPr>
          <p:nvPr/>
        </p:nvSpPr>
        <p:spPr bwMode="auto">
          <a:xfrm>
            <a:off x="3766819" y="4914563"/>
            <a:ext cx="4191000" cy="461665"/>
          </a:xfrm>
          <a:prstGeom prst="rect">
            <a:avLst/>
          </a:prstGeom>
          <a:solidFill>
            <a:srgbClr val="00FF00"/>
          </a:solidFill>
          <a:ln w="25400">
            <a:solidFill>
              <a:srgbClr val="0000FF"/>
            </a:solidFill>
            <a:miter lim="800000"/>
            <a:headEnd/>
            <a:tailEnd/>
          </a:ln>
          <a:effectLst/>
        </p:spPr>
        <p:txBody>
          <a:bodyPr wrap="square">
            <a:spAutoFit/>
          </a:bodyPr>
          <a:lstStyle/>
          <a:p>
            <a:pPr defTabSz="685983">
              <a:spcBef>
                <a:spcPct val="50000"/>
              </a:spcBef>
            </a:pPr>
            <a:r>
              <a:rPr lang="en-US" sz="1200" b="1" dirty="0">
                <a:solidFill>
                  <a:srgbClr val="0000FF"/>
                </a:solidFill>
                <a:latin typeface="+mj-lt"/>
                <a:ea typeface="Tahoma" pitchFamily="34" charset="0"/>
                <a:cs typeface="Tahoma" pitchFamily="34" charset="0"/>
              </a:rPr>
              <a:t>Identify if this is a new/net addition request or a request to replace an existing item</a:t>
            </a:r>
            <a:r>
              <a:rPr lang="en-US" sz="1200" b="1" dirty="0">
                <a:solidFill>
                  <a:srgbClr val="0033CC"/>
                </a:solidFill>
                <a:latin typeface="+mj-lt"/>
                <a:ea typeface="Tahoma" pitchFamily="34" charset="0"/>
                <a:cs typeface="Tahoma" pitchFamily="34" charset="0"/>
              </a:rPr>
              <a:t>.</a:t>
            </a:r>
          </a:p>
        </p:txBody>
      </p:sp>
      <p:sp>
        <p:nvSpPr>
          <p:cNvPr id="12" name="Text Box 238">
            <a:extLst>
              <a:ext uri="{FF2B5EF4-FFF2-40B4-BE49-F238E27FC236}">
                <a16:creationId xmlns:a16="http://schemas.microsoft.com/office/drawing/2014/main" id="{57416521-20A7-AC67-8B19-8D25023F3EE5}"/>
              </a:ext>
            </a:extLst>
          </p:cNvPr>
          <p:cNvSpPr txBox="1">
            <a:spLocks noChangeArrowheads="1"/>
          </p:cNvSpPr>
          <p:nvPr/>
        </p:nvSpPr>
        <p:spPr bwMode="auto">
          <a:xfrm>
            <a:off x="3766822" y="5748592"/>
            <a:ext cx="4190999" cy="276999"/>
          </a:xfrm>
          <a:prstGeom prst="rect">
            <a:avLst/>
          </a:prstGeom>
          <a:solidFill>
            <a:srgbClr val="00FF00"/>
          </a:solidFill>
          <a:ln w="25400">
            <a:solidFill>
              <a:srgbClr val="0000FF"/>
            </a:solidFill>
            <a:miter lim="800000"/>
            <a:headEnd/>
            <a:tailEnd/>
          </a:ln>
          <a:effectLst/>
        </p:spPr>
        <p:txBody>
          <a:bodyPr wrap="square">
            <a:spAutoFit/>
          </a:bodyPr>
          <a:lstStyle/>
          <a:p>
            <a:pPr defTabSz="685983">
              <a:spcBef>
                <a:spcPct val="50000"/>
              </a:spcBef>
            </a:pPr>
            <a:r>
              <a:rPr lang="en-US" sz="1200" b="1" dirty="0">
                <a:solidFill>
                  <a:srgbClr val="0000FF"/>
                </a:solidFill>
                <a:latin typeface="+mj-lt"/>
                <a:ea typeface="Tahoma" pitchFamily="34" charset="0"/>
                <a:cs typeface="Tahoma" pitchFamily="34" charset="0"/>
              </a:rPr>
              <a:t>Select the requested item.  Or, if not shown, select Other.</a:t>
            </a:r>
          </a:p>
        </p:txBody>
      </p:sp>
    </p:spTree>
    <p:extLst>
      <p:ext uri="{BB962C8B-B14F-4D97-AF65-F5344CB8AC3E}">
        <p14:creationId xmlns:p14="http://schemas.microsoft.com/office/powerpoint/2010/main" val="861719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D30C913-12DA-1446-5476-A7327DD83756}"/>
              </a:ext>
            </a:extLst>
          </p:cNvPr>
          <p:cNvPicPr>
            <a:picLocks noChangeAspect="1"/>
          </p:cNvPicPr>
          <p:nvPr/>
        </p:nvPicPr>
        <p:blipFill>
          <a:blip r:embed="rId2"/>
          <a:stretch>
            <a:fillRect/>
          </a:stretch>
        </p:blipFill>
        <p:spPr>
          <a:xfrm>
            <a:off x="230072" y="1126855"/>
            <a:ext cx="7522008" cy="5375545"/>
          </a:xfrm>
          <a:prstGeom prst="rect">
            <a:avLst/>
          </a:prstGeom>
        </p:spPr>
      </p:pic>
      <p:sp>
        <p:nvSpPr>
          <p:cNvPr id="4" name="Text Box 238">
            <a:extLst>
              <a:ext uri="{FF2B5EF4-FFF2-40B4-BE49-F238E27FC236}">
                <a16:creationId xmlns:a16="http://schemas.microsoft.com/office/drawing/2014/main" id="{76D35A5C-F610-2172-B279-F5F14A2C14F2}"/>
              </a:ext>
            </a:extLst>
          </p:cNvPr>
          <p:cNvSpPr txBox="1">
            <a:spLocks noChangeArrowheads="1"/>
          </p:cNvSpPr>
          <p:nvPr/>
        </p:nvSpPr>
        <p:spPr bwMode="auto">
          <a:xfrm>
            <a:off x="3784600" y="1898148"/>
            <a:ext cx="4190999" cy="276999"/>
          </a:xfrm>
          <a:prstGeom prst="rect">
            <a:avLst/>
          </a:prstGeom>
          <a:solidFill>
            <a:srgbClr val="00FF00"/>
          </a:solidFill>
          <a:ln w="25400">
            <a:solidFill>
              <a:srgbClr val="0000FF"/>
            </a:solidFill>
            <a:miter lim="800000"/>
            <a:headEnd/>
            <a:tailEnd/>
          </a:ln>
          <a:effectLst/>
        </p:spPr>
        <p:txBody>
          <a:bodyPr wrap="square">
            <a:spAutoFit/>
          </a:bodyPr>
          <a:lstStyle/>
          <a:p>
            <a:pPr defTabSz="685983">
              <a:spcBef>
                <a:spcPct val="50000"/>
              </a:spcBef>
            </a:pPr>
            <a:r>
              <a:rPr lang="en-US" sz="1200" b="1" dirty="0">
                <a:solidFill>
                  <a:srgbClr val="0000FF"/>
                </a:solidFill>
                <a:latin typeface="+mj-lt"/>
                <a:ea typeface="Tahoma" pitchFamily="34" charset="0"/>
                <a:cs typeface="Tahoma" pitchFamily="34" charset="0"/>
              </a:rPr>
              <a:t>If you selected “Other”, clearly describe your request</a:t>
            </a:r>
            <a:r>
              <a:rPr lang="en-US" sz="1200" b="1" dirty="0">
                <a:solidFill>
                  <a:srgbClr val="0000FF"/>
                </a:solidFill>
                <a:latin typeface="Tahoma" pitchFamily="34" charset="0"/>
                <a:ea typeface="Tahoma" pitchFamily="34" charset="0"/>
                <a:cs typeface="Tahoma" pitchFamily="34" charset="0"/>
              </a:rPr>
              <a:t>.</a:t>
            </a:r>
          </a:p>
        </p:txBody>
      </p:sp>
      <p:sp>
        <p:nvSpPr>
          <p:cNvPr id="5" name="Text Box 238">
            <a:extLst>
              <a:ext uri="{FF2B5EF4-FFF2-40B4-BE49-F238E27FC236}">
                <a16:creationId xmlns:a16="http://schemas.microsoft.com/office/drawing/2014/main" id="{C6C433EC-01D3-1FE4-0FDC-ED24B1993348}"/>
              </a:ext>
            </a:extLst>
          </p:cNvPr>
          <p:cNvSpPr txBox="1">
            <a:spLocks noChangeArrowheads="1"/>
          </p:cNvSpPr>
          <p:nvPr/>
        </p:nvSpPr>
        <p:spPr bwMode="auto">
          <a:xfrm>
            <a:off x="3784600" y="2657899"/>
            <a:ext cx="4190999" cy="461665"/>
          </a:xfrm>
          <a:prstGeom prst="rect">
            <a:avLst/>
          </a:prstGeom>
          <a:solidFill>
            <a:srgbClr val="00FF00"/>
          </a:solidFill>
          <a:ln w="25400">
            <a:solidFill>
              <a:srgbClr val="0000FF"/>
            </a:solidFill>
            <a:miter lim="800000"/>
            <a:headEnd/>
            <a:tailEnd/>
          </a:ln>
          <a:effectLst/>
        </p:spPr>
        <p:txBody>
          <a:bodyPr wrap="square">
            <a:spAutoFit/>
          </a:bodyPr>
          <a:lstStyle/>
          <a:p>
            <a:pPr defTabSz="685983">
              <a:spcBef>
                <a:spcPct val="50000"/>
              </a:spcBef>
            </a:pPr>
            <a:r>
              <a:rPr lang="en-US" sz="1200" b="1" dirty="0">
                <a:solidFill>
                  <a:srgbClr val="0000FF"/>
                </a:solidFill>
                <a:latin typeface="+mj-lt"/>
                <a:ea typeface="Tahoma" pitchFamily="34" charset="0"/>
                <a:cs typeface="Tahoma" pitchFamily="34" charset="0"/>
              </a:rPr>
              <a:t>Enter the exact item price, including shipping.  If unknown, enter your very best estimate.</a:t>
            </a:r>
          </a:p>
        </p:txBody>
      </p:sp>
      <p:sp>
        <p:nvSpPr>
          <p:cNvPr id="6" name="Text Box 238">
            <a:extLst>
              <a:ext uri="{FF2B5EF4-FFF2-40B4-BE49-F238E27FC236}">
                <a16:creationId xmlns:a16="http://schemas.microsoft.com/office/drawing/2014/main" id="{2EA63D2B-8BCE-403E-80D6-5D05BB8820B7}"/>
              </a:ext>
            </a:extLst>
          </p:cNvPr>
          <p:cNvSpPr txBox="1">
            <a:spLocks noChangeArrowheads="1"/>
          </p:cNvSpPr>
          <p:nvPr/>
        </p:nvSpPr>
        <p:spPr bwMode="auto">
          <a:xfrm>
            <a:off x="3784599" y="3921184"/>
            <a:ext cx="4190999" cy="461665"/>
          </a:xfrm>
          <a:prstGeom prst="rect">
            <a:avLst/>
          </a:prstGeom>
          <a:solidFill>
            <a:srgbClr val="00FF00"/>
          </a:solidFill>
          <a:ln w="25400">
            <a:solidFill>
              <a:srgbClr val="0000FF"/>
            </a:solidFill>
            <a:miter lim="800000"/>
            <a:headEnd/>
            <a:tailEnd/>
          </a:ln>
          <a:effectLst/>
        </p:spPr>
        <p:txBody>
          <a:bodyPr wrap="square">
            <a:spAutoFit/>
          </a:bodyPr>
          <a:lstStyle/>
          <a:p>
            <a:pPr defTabSz="685983">
              <a:spcBef>
                <a:spcPct val="50000"/>
              </a:spcBef>
            </a:pPr>
            <a:r>
              <a:rPr lang="en-US" sz="1200" b="1" dirty="0">
                <a:solidFill>
                  <a:srgbClr val="0000FF"/>
                </a:solidFill>
                <a:latin typeface="+mj-lt"/>
                <a:ea typeface="Tahoma" pitchFamily="34" charset="0"/>
                <a:cs typeface="Tahoma" pitchFamily="34" charset="0"/>
              </a:rPr>
              <a:t>Enter Annual Maintenance, Licensing, and Additional Yearly Supply costs if applicable.</a:t>
            </a:r>
          </a:p>
        </p:txBody>
      </p:sp>
      <p:cxnSp>
        <p:nvCxnSpPr>
          <p:cNvPr id="8" name="Straight Arrow Connector 7">
            <a:extLst>
              <a:ext uri="{FF2B5EF4-FFF2-40B4-BE49-F238E27FC236}">
                <a16:creationId xmlns:a16="http://schemas.microsoft.com/office/drawing/2014/main" id="{539314FB-ECA7-FB3B-7BE7-EB11BEC21051}"/>
              </a:ext>
            </a:extLst>
          </p:cNvPr>
          <p:cNvCxnSpPr/>
          <p:nvPr/>
        </p:nvCxnSpPr>
        <p:spPr>
          <a:xfrm flipH="1" flipV="1">
            <a:off x="1168401" y="3921184"/>
            <a:ext cx="2616198" cy="23083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 name="Straight Arrow Connector 9">
            <a:extLst>
              <a:ext uri="{FF2B5EF4-FFF2-40B4-BE49-F238E27FC236}">
                <a16:creationId xmlns:a16="http://schemas.microsoft.com/office/drawing/2014/main" id="{C2897ACA-96DA-6009-77A5-9A6BF087F245}"/>
              </a:ext>
            </a:extLst>
          </p:cNvPr>
          <p:cNvCxnSpPr/>
          <p:nvPr/>
        </p:nvCxnSpPr>
        <p:spPr>
          <a:xfrm flipH="1">
            <a:off x="1168402" y="4131696"/>
            <a:ext cx="2616198" cy="60286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1" name="Text Box 238">
            <a:extLst>
              <a:ext uri="{FF2B5EF4-FFF2-40B4-BE49-F238E27FC236}">
                <a16:creationId xmlns:a16="http://schemas.microsoft.com/office/drawing/2014/main" id="{D767F62C-92E3-3D22-6F80-D2C23896F92B}"/>
              </a:ext>
            </a:extLst>
          </p:cNvPr>
          <p:cNvSpPr txBox="1">
            <a:spLocks noChangeArrowheads="1"/>
          </p:cNvSpPr>
          <p:nvPr/>
        </p:nvSpPr>
        <p:spPr bwMode="auto">
          <a:xfrm>
            <a:off x="3784598" y="5407979"/>
            <a:ext cx="4190999" cy="646331"/>
          </a:xfrm>
          <a:prstGeom prst="rect">
            <a:avLst/>
          </a:prstGeom>
          <a:solidFill>
            <a:srgbClr val="00FF00"/>
          </a:solidFill>
          <a:ln w="25400">
            <a:solidFill>
              <a:srgbClr val="0000FF"/>
            </a:solidFill>
            <a:miter lim="800000"/>
            <a:headEnd/>
            <a:tailEnd/>
          </a:ln>
          <a:effectLst/>
        </p:spPr>
        <p:txBody>
          <a:bodyPr wrap="square">
            <a:spAutoFit/>
          </a:bodyPr>
          <a:lstStyle/>
          <a:p>
            <a:pPr defTabSz="685983">
              <a:spcBef>
                <a:spcPct val="50000"/>
              </a:spcBef>
            </a:pPr>
            <a:r>
              <a:rPr lang="en-US" sz="1200" b="1" dirty="0">
                <a:solidFill>
                  <a:srgbClr val="0000FF"/>
                </a:solidFill>
                <a:latin typeface="+mj-lt"/>
                <a:ea typeface="Tahoma" pitchFamily="34" charset="0"/>
                <a:cs typeface="Tahoma" pitchFamily="34" charset="0"/>
              </a:rPr>
              <a:t>Enter the person associated with, or directly accountable for, the request and their associated constituency (Staff, Faculty, Student, etc.)</a:t>
            </a:r>
          </a:p>
        </p:txBody>
      </p:sp>
      <p:cxnSp>
        <p:nvCxnSpPr>
          <p:cNvPr id="16" name="Straight Arrow Connector 15">
            <a:extLst>
              <a:ext uri="{FF2B5EF4-FFF2-40B4-BE49-F238E27FC236}">
                <a16:creationId xmlns:a16="http://schemas.microsoft.com/office/drawing/2014/main" id="{4CACE6A2-D7A2-1EC0-3309-97F953719F1C}"/>
              </a:ext>
            </a:extLst>
          </p:cNvPr>
          <p:cNvCxnSpPr>
            <a:stCxn id="11" idx="1"/>
          </p:cNvCxnSpPr>
          <p:nvPr/>
        </p:nvCxnSpPr>
        <p:spPr>
          <a:xfrm flipH="1" flipV="1">
            <a:off x="1656080" y="5557520"/>
            <a:ext cx="2128518" cy="17362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12F1E957-DD11-D883-3EB0-7F02335BB10D}"/>
              </a:ext>
            </a:extLst>
          </p:cNvPr>
          <p:cNvCxnSpPr>
            <a:stCxn id="11" idx="1"/>
          </p:cNvCxnSpPr>
          <p:nvPr/>
        </p:nvCxnSpPr>
        <p:spPr>
          <a:xfrm flipH="1">
            <a:off x="1513840" y="5731145"/>
            <a:ext cx="2270758" cy="57821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76447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9EDEB42-2D25-65B4-1ED6-283EC78D7A05}"/>
              </a:ext>
            </a:extLst>
          </p:cNvPr>
          <p:cNvPicPr>
            <a:picLocks noChangeAspect="1"/>
          </p:cNvPicPr>
          <p:nvPr/>
        </p:nvPicPr>
        <p:blipFill>
          <a:blip r:embed="rId2"/>
          <a:stretch>
            <a:fillRect/>
          </a:stretch>
        </p:blipFill>
        <p:spPr>
          <a:xfrm>
            <a:off x="264160" y="1688729"/>
            <a:ext cx="7892913" cy="3127111"/>
          </a:xfrm>
          <a:prstGeom prst="rect">
            <a:avLst/>
          </a:prstGeom>
        </p:spPr>
      </p:pic>
      <p:sp>
        <p:nvSpPr>
          <p:cNvPr id="6" name="Text Box 238">
            <a:extLst>
              <a:ext uri="{FF2B5EF4-FFF2-40B4-BE49-F238E27FC236}">
                <a16:creationId xmlns:a16="http://schemas.microsoft.com/office/drawing/2014/main" id="{D6980456-8A69-27E5-D881-BBFD094A2023}"/>
              </a:ext>
            </a:extLst>
          </p:cNvPr>
          <p:cNvSpPr txBox="1">
            <a:spLocks noChangeArrowheads="1"/>
          </p:cNvSpPr>
          <p:nvPr/>
        </p:nvSpPr>
        <p:spPr bwMode="auto">
          <a:xfrm>
            <a:off x="5029200" y="2110526"/>
            <a:ext cx="3274013" cy="461665"/>
          </a:xfrm>
          <a:prstGeom prst="rect">
            <a:avLst/>
          </a:prstGeom>
          <a:solidFill>
            <a:srgbClr val="00FF00"/>
          </a:solidFill>
          <a:ln w="25400">
            <a:solidFill>
              <a:srgbClr val="0000FF"/>
            </a:solidFill>
            <a:miter lim="800000"/>
            <a:headEnd/>
            <a:tailEnd/>
          </a:ln>
          <a:effectLst/>
        </p:spPr>
        <p:txBody>
          <a:bodyPr wrap="square">
            <a:spAutoFit/>
          </a:bodyPr>
          <a:lstStyle/>
          <a:p>
            <a:pPr defTabSz="685983">
              <a:spcBef>
                <a:spcPct val="50000"/>
              </a:spcBef>
            </a:pPr>
            <a:r>
              <a:rPr lang="en-US" sz="1200" b="1" dirty="0">
                <a:solidFill>
                  <a:srgbClr val="0000FF"/>
                </a:solidFill>
                <a:latin typeface="+mj-lt"/>
                <a:ea typeface="Tahoma" pitchFamily="34" charset="0"/>
                <a:cs typeface="Tahoma" pitchFamily="34" charset="0"/>
              </a:rPr>
              <a:t>In 250 characters or less, describe the reason for the request</a:t>
            </a:r>
            <a:r>
              <a:rPr lang="en-US" sz="1200" b="1" dirty="0">
                <a:solidFill>
                  <a:srgbClr val="0000FF"/>
                </a:solidFill>
                <a:latin typeface="Tahoma" pitchFamily="34" charset="0"/>
                <a:ea typeface="Tahoma" pitchFamily="34" charset="0"/>
                <a:cs typeface="Tahoma" pitchFamily="34" charset="0"/>
              </a:rPr>
              <a:t>.</a:t>
            </a:r>
          </a:p>
        </p:txBody>
      </p:sp>
      <p:sp>
        <p:nvSpPr>
          <p:cNvPr id="7" name="Text Box 238">
            <a:extLst>
              <a:ext uri="{FF2B5EF4-FFF2-40B4-BE49-F238E27FC236}">
                <a16:creationId xmlns:a16="http://schemas.microsoft.com/office/drawing/2014/main" id="{B5F833C5-0B75-EE06-6538-312C61C29FCC}"/>
              </a:ext>
            </a:extLst>
          </p:cNvPr>
          <p:cNvSpPr txBox="1">
            <a:spLocks noChangeArrowheads="1"/>
          </p:cNvSpPr>
          <p:nvPr/>
        </p:nvSpPr>
        <p:spPr bwMode="auto">
          <a:xfrm>
            <a:off x="5029201" y="3252284"/>
            <a:ext cx="3274012" cy="646331"/>
          </a:xfrm>
          <a:prstGeom prst="rect">
            <a:avLst/>
          </a:prstGeom>
          <a:solidFill>
            <a:srgbClr val="00FF00"/>
          </a:solidFill>
          <a:ln w="25400">
            <a:solidFill>
              <a:srgbClr val="0000FF"/>
            </a:solidFill>
            <a:miter lim="800000"/>
            <a:headEnd/>
            <a:tailEnd/>
          </a:ln>
          <a:effectLst/>
        </p:spPr>
        <p:txBody>
          <a:bodyPr wrap="square">
            <a:spAutoFit/>
          </a:bodyPr>
          <a:lstStyle/>
          <a:p>
            <a:pPr defTabSz="685983">
              <a:spcBef>
                <a:spcPct val="50000"/>
              </a:spcBef>
            </a:pPr>
            <a:r>
              <a:rPr lang="en-US" sz="1200" b="1" dirty="0">
                <a:solidFill>
                  <a:srgbClr val="0000FF"/>
                </a:solidFill>
                <a:latin typeface="+mj-lt"/>
                <a:ea typeface="Tahoma" pitchFamily="34" charset="0"/>
                <a:cs typeface="Tahoma" pitchFamily="34" charset="0"/>
              </a:rPr>
              <a:t>If the answer to this question is yes, submit a Renewal and Replacement request at the Facilities website.</a:t>
            </a:r>
          </a:p>
        </p:txBody>
      </p:sp>
      <p:sp>
        <p:nvSpPr>
          <p:cNvPr id="8" name="Text Box 238">
            <a:extLst>
              <a:ext uri="{FF2B5EF4-FFF2-40B4-BE49-F238E27FC236}">
                <a16:creationId xmlns:a16="http://schemas.microsoft.com/office/drawing/2014/main" id="{D1740A1C-7363-535A-A693-212FD448F413}"/>
              </a:ext>
            </a:extLst>
          </p:cNvPr>
          <p:cNvSpPr txBox="1">
            <a:spLocks noChangeArrowheads="1"/>
          </p:cNvSpPr>
          <p:nvPr/>
        </p:nvSpPr>
        <p:spPr bwMode="auto">
          <a:xfrm>
            <a:off x="5028426" y="4244079"/>
            <a:ext cx="3264722" cy="461665"/>
          </a:xfrm>
          <a:prstGeom prst="rect">
            <a:avLst/>
          </a:prstGeom>
          <a:solidFill>
            <a:srgbClr val="00FF00"/>
          </a:solidFill>
          <a:ln w="25400">
            <a:solidFill>
              <a:srgbClr val="0000FF"/>
            </a:solidFill>
            <a:miter lim="800000"/>
            <a:headEnd/>
            <a:tailEnd/>
          </a:ln>
          <a:effectLst/>
        </p:spPr>
        <p:txBody>
          <a:bodyPr wrap="square">
            <a:spAutoFit/>
          </a:bodyPr>
          <a:lstStyle/>
          <a:p>
            <a:pPr defTabSz="685983">
              <a:spcBef>
                <a:spcPct val="50000"/>
              </a:spcBef>
            </a:pPr>
            <a:r>
              <a:rPr lang="en-US" sz="1200" b="1" dirty="0">
                <a:solidFill>
                  <a:srgbClr val="0000FF"/>
                </a:solidFill>
                <a:latin typeface="+mj-lt"/>
                <a:ea typeface="Tahoma" pitchFamily="34" charset="0"/>
                <a:cs typeface="Tahoma" pitchFamily="34" charset="0"/>
              </a:rPr>
              <a:t>Submit the request.  You will be prompted to confirm.  Select Ok.</a:t>
            </a:r>
          </a:p>
        </p:txBody>
      </p:sp>
      <p:sp>
        <p:nvSpPr>
          <p:cNvPr id="9" name="Oval 8">
            <a:extLst>
              <a:ext uri="{FF2B5EF4-FFF2-40B4-BE49-F238E27FC236}">
                <a16:creationId xmlns:a16="http://schemas.microsoft.com/office/drawing/2014/main" id="{D44B9AA9-0E55-3727-3D26-6FB980073D84}"/>
              </a:ext>
            </a:extLst>
          </p:cNvPr>
          <p:cNvSpPr/>
          <p:nvPr/>
        </p:nvSpPr>
        <p:spPr>
          <a:xfrm>
            <a:off x="770439" y="4363193"/>
            <a:ext cx="2653481" cy="342551"/>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42071573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B5EDB53-D610-20E3-0764-044904FB398D}"/>
              </a:ext>
            </a:extLst>
          </p:cNvPr>
          <p:cNvPicPr>
            <a:picLocks noChangeAspect="1"/>
          </p:cNvPicPr>
          <p:nvPr/>
        </p:nvPicPr>
        <p:blipFill>
          <a:blip r:embed="rId2"/>
          <a:stretch>
            <a:fillRect/>
          </a:stretch>
        </p:blipFill>
        <p:spPr>
          <a:xfrm>
            <a:off x="147320" y="2430664"/>
            <a:ext cx="8849360" cy="1996672"/>
          </a:xfrm>
          <a:prstGeom prst="rect">
            <a:avLst/>
          </a:prstGeom>
        </p:spPr>
      </p:pic>
      <p:sp>
        <p:nvSpPr>
          <p:cNvPr id="4" name="Text Box 238">
            <a:extLst>
              <a:ext uri="{FF2B5EF4-FFF2-40B4-BE49-F238E27FC236}">
                <a16:creationId xmlns:a16="http://schemas.microsoft.com/office/drawing/2014/main" id="{8AE3EEF0-30DB-0030-1F99-7C3D84DC8D69}"/>
              </a:ext>
            </a:extLst>
          </p:cNvPr>
          <p:cNvSpPr txBox="1">
            <a:spLocks noChangeArrowheads="1"/>
          </p:cNvSpPr>
          <p:nvPr/>
        </p:nvSpPr>
        <p:spPr bwMode="auto">
          <a:xfrm>
            <a:off x="5774146" y="4766548"/>
            <a:ext cx="2546894" cy="830997"/>
          </a:xfrm>
          <a:prstGeom prst="rect">
            <a:avLst/>
          </a:prstGeom>
          <a:solidFill>
            <a:srgbClr val="00FF00"/>
          </a:solidFill>
          <a:ln w="25400">
            <a:solidFill>
              <a:srgbClr val="0000FF"/>
            </a:solidFill>
            <a:miter lim="800000"/>
            <a:headEnd/>
            <a:tailEnd/>
          </a:ln>
          <a:effectLst/>
        </p:spPr>
        <p:txBody>
          <a:bodyPr wrap="square">
            <a:spAutoFit/>
          </a:bodyPr>
          <a:lstStyle/>
          <a:p>
            <a:pPr defTabSz="685983">
              <a:spcBef>
                <a:spcPct val="50000"/>
              </a:spcBef>
            </a:pPr>
            <a:r>
              <a:rPr lang="en-US" sz="1200" b="1" dirty="0">
                <a:solidFill>
                  <a:srgbClr val="0000FF"/>
                </a:solidFill>
                <a:latin typeface="+mj-lt"/>
                <a:ea typeface="Tahoma" pitchFamily="34" charset="0"/>
                <a:cs typeface="Tahoma" pitchFamily="34" charset="0"/>
              </a:rPr>
              <a:t>To create another request, click on the Capital Equipment Request Form again to be taken back to the input screen. </a:t>
            </a:r>
          </a:p>
        </p:txBody>
      </p:sp>
      <p:sp>
        <p:nvSpPr>
          <p:cNvPr id="9" name="Rectangle 8">
            <a:extLst>
              <a:ext uri="{FF2B5EF4-FFF2-40B4-BE49-F238E27FC236}">
                <a16:creationId xmlns:a16="http://schemas.microsoft.com/office/drawing/2014/main" id="{DADB60D5-2BEB-E666-FD01-D72CFFC2C584}"/>
              </a:ext>
            </a:extLst>
          </p:cNvPr>
          <p:cNvSpPr/>
          <p:nvPr/>
        </p:nvSpPr>
        <p:spPr>
          <a:xfrm>
            <a:off x="7559040" y="2987040"/>
            <a:ext cx="629920" cy="345440"/>
          </a:xfrm>
          <a:prstGeom prst="rect">
            <a:avLst/>
          </a:prstGeom>
          <a:solidFill>
            <a:schemeClr val="bg1"/>
          </a:solidFill>
          <a:ln>
            <a:noFill/>
          </a:ln>
          <a:effectLst/>
          <a:scene3d>
            <a:camera prst="orthographicFront">
              <a:rot lat="0" lon="0" rev="0"/>
            </a:camera>
            <a:lightRig rig="contrasting" dir="t">
              <a:rot lat="0" lon="0" rev="7800000"/>
            </a:lightRig>
          </a:scene3d>
          <a:sp3d>
            <a:bevelT w="139700" h="1397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666089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br>
              <a:rPr lang="en-US" sz="5400" dirty="0">
                <a:solidFill>
                  <a:srgbClr val="D09B00"/>
                </a:solidFill>
                <a:latin typeface="+mj-lt"/>
              </a:rPr>
            </a:br>
            <a:r>
              <a:rPr lang="en-US" sz="5400" dirty="0">
                <a:solidFill>
                  <a:srgbClr val="D09B00"/>
                </a:solidFill>
                <a:latin typeface="+mj-lt"/>
              </a:rPr>
              <a:t>Update or Delete a Capital Request</a:t>
            </a:r>
          </a:p>
        </p:txBody>
      </p:sp>
    </p:spTree>
    <p:extLst>
      <p:ext uri="{BB962C8B-B14F-4D97-AF65-F5344CB8AC3E}">
        <p14:creationId xmlns:p14="http://schemas.microsoft.com/office/powerpoint/2010/main" val="2249595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25BD951-E7F3-5E0F-5AD9-6E667FB660D4}"/>
              </a:ext>
            </a:extLst>
          </p:cNvPr>
          <p:cNvPicPr>
            <a:picLocks noChangeAspect="1"/>
          </p:cNvPicPr>
          <p:nvPr/>
        </p:nvPicPr>
        <p:blipFill>
          <a:blip r:embed="rId2"/>
          <a:stretch>
            <a:fillRect/>
          </a:stretch>
        </p:blipFill>
        <p:spPr>
          <a:xfrm>
            <a:off x="322643" y="2039020"/>
            <a:ext cx="8498714" cy="2583780"/>
          </a:xfrm>
          <a:prstGeom prst="rect">
            <a:avLst/>
          </a:prstGeom>
        </p:spPr>
      </p:pic>
      <p:sp>
        <p:nvSpPr>
          <p:cNvPr id="6" name="Rectangle 5">
            <a:extLst>
              <a:ext uri="{FF2B5EF4-FFF2-40B4-BE49-F238E27FC236}">
                <a16:creationId xmlns:a16="http://schemas.microsoft.com/office/drawing/2014/main" id="{C6F1E23D-B85B-225B-6655-2EA26DF061D2}"/>
              </a:ext>
            </a:extLst>
          </p:cNvPr>
          <p:cNvSpPr/>
          <p:nvPr/>
        </p:nvSpPr>
        <p:spPr>
          <a:xfrm>
            <a:off x="7945120" y="2600960"/>
            <a:ext cx="558800" cy="325120"/>
          </a:xfrm>
          <a:prstGeom prst="rect">
            <a:avLst/>
          </a:prstGeom>
          <a:solidFill>
            <a:schemeClr val="bg1"/>
          </a:solidFill>
          <a:ln>
            <a:noFill/>
          </a:ln>
          <a:effectLst/>
          <a:scene3d>
            <a:camera prst="orthographicFront">
              <a:rot lat="0" lon="0" rev="0"/>
            </a:camera>
            <a:lightRig rig="contrasting" dir="t">
              <a:rot lat="0" lon="0" rev="7800000"/>
            </a:lightRig>
          </a:scene3d>
          <a:sp3d>
            <a:bevelT w="139700" h="13970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AC2DA6A-1DA3-22C1-169A-A1F3A5EA80F0}"/>
              </a:ext>
            </a:extLst>
          </p:cNvPr>
          <p:cNvSpPr/>
          <p:nvPr/>
        </p:nvSpPr>
        <p:spPr>
          <a:xfrm>
            <a:off x="396240" y="3393440"/>
            <a:ext cx="7945120" cy="579121"/>
          </a:xfrm>
          <a:prstGeom prst="rect">
            <a:avLst/>
          </a:prstGeom>
          <a:noFill/>
          <a:ln w="28575">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 Box 238">
            <a:extLst>
              <a:ext uri="{FF2B5EF4-FFF2-40B4-BE49-F238E27FC236}">
                <a16:creationId xmlns:a16="http://schemas.microsoft.com/office/drawing/2014/main" id="{F465F366-551B-6309-238A-FD6D41B69ED7}"/>
              </a:ext>
            </a:extLst>
          </p:cNvPr>
          <p:cNvSpPr txBox="1">
            <a:spLocks noChangeArrowheads="1"/>
          </p:cNvSpPr>
          <p:nvPr/>
        </p:nvSpPr>
        <p:spPr bwMode="auto">
          <a:xfrm>
            <a:off x="6464645" y="4670920"/>
            <a:ext cx="2057936" cy="784830"/>
          </a:xfrm>
          <a:prstGeom prst="rect">
            <a:avLst/>
          </a:prstGeom>
          <a:solidFill>
            <a:srgbClr val="00FF00"/>
          </a:solidFill>
          <a:ln w="25400">
            <a:solidFill>
              <a:srgbClr val="0000FF"/>
            </a:solidFill>
            <a:miter lim="800000"/>
            <a:headEnd/>
            <a:tailEnd/>
          </a:ln>
          <a:effectLst/>
        </p:spPr>
        <p:txBody>
          <a:bodyPr wrap="square">
            <a:spAutoFit/>
          </a:bodyPr>
          <a:lstStyle/>
          <a:p>
            <a:pPr defTabSz="685983">
              <a:spcBef>
                <a:spcPct val="50000"/>
              </a:spcBef>
            </a:pPr>
            <a:r>
              <a:rPr lang="en-US" sz="1200" b="1" dirty="0">
                <a:solidFill>
                  <a:srgbClr val="0000FF"/>
                </a:solidFill>
                <a:latin typeface="+mj-lt"/>
                <a:ea typeface="Tahoma" pitchFamily="34" charset="0"/>
                <a:cs typeface="Tahoma" pitchFamily="34" charset="0"/>
              </a:rPr>
              <a:t>On the main screen, select the request to be updated or deleted.</a:t>
            </a:r>
          </a:p>
          <a:p>
            <a:pPr defTabSz="685983">
              <a:spcBef>
                <a:spcPct val="50000"/>
              </a:spcBef>
            </a:pPr>
            <a:endParaRPr lang="en-US" sz="600" b="1" dirty="0">
              <a:solidFill>
                <a:srgbClr val="0000FF"/>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413281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728296" y="61571"/>
            <a:ext cx="7335534" cy="1366635"/>
          </a:xfrm>
        </p:spPr>
        <p:txBody>
          <a:bodyPr/>
          <a:lstStyle/>
          <a:p>
            <a:endParaRPr lang="en-US" dirty="0"/>
          </a:p>
          <a:p>
            <a:endParaRPr lang="en-US" dirty="0"/>
          </a:p>
        </p:txBody>
      </p:sp>
      <p:sp>
        <p:nvSpPr>
          <p:cNvPr id="5" name="TextBox 4">
            <a:extLst>
              <a:ext uri="{FF2B5EF4-FFF2-40B4-BE49-F238E27FC236}">
                <a16:creationId xmlns:a16="http://schemas.microsoft.com/office/drawing/2014/main" id="{796A8DE1-F911-1D8B-AB10-441420E28701}"/>
              </a:ext>
            </a:extLst>
          </p:cNvPr>
          <p:cNvSpPr txBox="1"/>
          <p:nvPr/>
        </p:nvSpPr>
        <p:spPr>
          <a:xfrm>
            <a:off x="1330960" y="2103120"/>
            <a:ext cx="6675120" cy="2677656"/>
          </a:xfrm>
          <a:prstGeom prst="rect">
            <a:avLst/>
          </a:prstGeom>
          <a:noFill/>
        </p:spPr>
        <p:txBody>
          <a:bodyPr wrap="square">
            <a:spAutoFit/>
          </a:bodyPr>
          <a:lstStyle/>
          <a:p>
            <a:pPr marL="342900" indent="-342900">
              <a:buFont typeface="Arial" panose="020B0604020202020204" pitchFamily="34" charset="0"/>
              <a:buChar char="•"/>
            </a:pPr>
            <a:r>
              <a:rPr lang="en-US" sz="2400" dirty="0"/>
              <a:t>General Guidelines </a:t>
            </a:r>
          </a:p>
          <a:p>
            <a:pPr marL="342900" indent="-342900">
              <a:buFont typeface="Arial" panose="020B0604020202020204" pitchFamily="34" charset="0"/>
              <a:buChar char="•"/>
            </a:pPr>
            <a:r>
              <a:rPr lang="en-US" sz="2400" dirty="0"/>
              <a:t>The Capital Committee</a:t>
            </a:r>
          </a:p>
          <a:p>
            <a:pPr marL="342900" indent="-342900">
              <a:buFont typeface="Arial" panose="020B0604020202020204" pitchFamily="34" charset="0"/>
              <a:buChar char="•"/>
            </a:pPr>
            <a:r>
              <a:rPr lang="en-US" sz="2400" dirty="0"/>
              <a:t>Who does what?</a:t>
            </a:r>
          </a:p>
          <a:p>
            <a:pPr marL="342900" indent="-342900">
              <a:buFont typeface="Arial" panose="020B0604020202020204" pitchFamily="34" charset="0"/>
              <a:buChar char="•"/>
            </a:pPr>
            <a:r>
              <a:rPr lang="en-US" sz="2400" dirty="0"/>
              <a:t>Timeline</a:t>
            </a:r>
          </a:p>
          <a:p>
            <a:pPr marL="342900" indent="-342900">
              <a:buFont typeface="Arial" panose="020B0604020202020204" pitchFamily="34" charset="0"/>
              <a:buChar char="•"/>
            </a:pPr>
            <a:r>
              <a:rPr lang="en-US" sz="2400" dirty="0"/>
              <a:t>Purchasing</a:t>
            </a:r>
          </a:p>
          <a:p>
            <a:pPr marL="342900" indent="-342900">
              <a:buFont typeface="Arial" panose="020B0604020202020204" pitchFamily="34" charset="0"/>
              <a:buChar char="•"/>
            </a:pPr>
            <a:r>
              <a:rPr lang="en-US" sz="2400" dirty="0"/>
              <a:t>Using Self Service Banner (SSB) to request capital equipment</a:t>
            </a:r>
          </a:p>
        </p:txBody>
      </p:sp>
    </p:spTree>
    <p:extLst>
      <p:ext uri="{BB962C8B-B14F-4D97-AF65-F5344CB8AC3E}">
        <p14:creationId xmlns:p14="http://schemas.microsoft.com/office/powerpoint/2010/main" val="2944012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2665DB8-1FA8-2D20-9984-08D28928E8C3}"/>
              </a:ext>
            </a:extLst>
          </p:cNvPr>
          <p:cNvPicPr>
            <a:picLocks noChangeAspect="1"/>
          </p:cNvPicPr>
          <p:nvPr/>
        </p:nvPicPr>
        <p:blipFill>
          <a:blip r:embed="rId2"/>
          <a:stretch>
            <a:fillRect/>
          </a:stretch>
        </p:blipFill>
        <p:spPr>
          <a:xfrm>
            <a:off x="203200" y="1130599"/>
            <a:ext cx="7945120" cy="5371263"/>
          </a:xfrm>
          <a:prstGeom prst="rect">
            <a:avLst/>
          </a:prstGeom>
        </p:spPr>
      </p:pic>
      <p:sp>
        <p:nvSpPr>
          <p:cNvPr id="4" name="Oval 3">
            <a:extLst>
              <a:ext uri="{FF2B5EF4-FFF2-40B4-BE49-F238E27FC236}">
                <a16:creationId xmlns:a16="http://schemas.microsoft.com/office/drawing/2014/main" id="{0CEF81E9-3C05-39FE-3457-E6B6459756DA}"/>
              </a:ext>
            </a:extLst>
          </p:cNvPr>
          <p:cNvSpPr/>
          <p:nvPr/>
        </p:nvSpPr>
        <p:spPr>
          <a:xfrm>
            <a:off x="2585720" y="6136344"/>
            <a:ext cx="1214120" cy="365518"/>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Text Box 238">
            <a:extLst>
              <a:ext uri="{FF2B5EF4-FFF2-40B4-BE49-F238E27FC236}">
                <a16:creationId xmlns:a16="http://schemas.microsoft.com/office/drawing/2014/main" id="{A45036EE-A82F-1F02-757D-522A3769A1CC}"/>
              </a:ext>
            </a:extLst>
          </p:cNvPr>
          <p:cNvSpPr txBox="1">
            <a:spLocks noChangeArrowheads="1"/>
          </p:cNvSpPr>
          <p:nvPr/>
        </p:nvSpPr>
        <p:spPr bwMode="auto">
          <a:xfrm>
            <a:off x="6352856" y="3559732"/>
            <a:ext cx="2057936" cy="1523494"/>
          </a:xfrm>
          <a:prstGeom prst="rect">
            <a:avLst/>
          </a:prstGeom>
          <a:solidFill>
            <a:srgbClr val="00FF00"/>
          </a:solidFill>
          <a:ln w="25400">
            <a:solidFill>
              <a:srgbClr val="0000FF"/>
            </a:solidFill>
            <a:miter lim="800000"/>
            <a:headEnd/>
            <a:tailEnd/>
          </a:ln>
          <a:effectLst/>
        </p:spPr>
        <p:txBody>
          <a:bodyPr wrap="square">
            <a:spAutoFit/>
          </a:bodyPr>
          <a:lstStyle/>
          <a:p>
            <a:pPr defTabSz="685983">
              <a:spcBef>
                <a:spcPct val="50000"/>
              </a:spcBef>
            </a:pPr>
            <a:r>
              <a:rPr lang="en-US" sz="1200" b="1" dirty="0">
                <a:solidFill>
                  <a:srgbClr val="0000FF"/>
                </a:solidFill>
                <a:latin typeface="+mj-lt"/>
                <a:ea typeface="Tahoma" pitchFamily="34" charset="0"/>
                <a:cs typeface="Tahoma" pitchFamily="34" charset="0"/>
              </a:rPr>
              <a:t>Make necessary updates.  Scroll to the bottom of the page and select either Update or Delete.  Just as with Submit, you will be prompted to confirm your response.</a:t>
            </a:r>
          </a:p>
          <a:p>
            <a:pPr defTabSz="685983">
              <a:spcBef>
                <a:spcPct val="50000"/>
              </a:spcBef>
            </a:pPr>
            <a:endParaRPr lang="en-US" sz="600" b="1" dirty="0">
              <a:solidFill>
                <a:srgbClr val="0000FF"/>
              </a:solidFill>
              <a:latin typeface="Tahoma" pitchFamily="34" charset="0"/>
              <a:ea typeface="Tahoma" pitchFamily="34" charset="0"/>
              <a:cs typeface="Tahoma" pitchFamily="34" charset="0"/>
            </a:endParaRPr>
          </a:p>
        </p:txBody>
      </p:sp>
      <p:pic>
        <p:nvPicPr>
          <p:cNvPr id="9" name="Picture 8">
            <a:extLst>
              <a:ext uri="{FF2B5EF4-FFF2-40B4-BE49-F238E27FC236}">
                <a16:creationId xmlns:a16="http://schemas.microsoft.com/office/drawing/2014/main" id="{79D5B4B2-173E-2644-8276-A6AA15A8BE63}"/>
              </a:ext>
            </a:extLst>
          </p:cNvPr>
          <p:cNvPicPr>
            <a:picLocks noChangeAspect="1"/>
          </p:cNvPicPr>
          <p:nvPr/>
        </p:nvPicPr>
        <p:blipFill>
          <a:blip r:embed="rId3"/>
          <a:stretch>
            <a:fillRect/>
          </a:stretch>
        </p:blipFill>
        <p:spPr>
          <a:xfrm>
            <a:off x="4175760" y="1404191"/>
            <a:ext cx="4055412" cy="1501671"/>
          </a:xfrm>
          <a:prstGeom prst="rect">
            <a:avLst/>
          </a:prstGeom>
        </p:spPr>
      </p:pic>
    </p:spTree>
    <p:extLst>
      <p:ext uri="{BB962C8B-B14F-4D97-AF65-F5344CB8AC3E}">
        <p14:creationId xmlns:p14="http://schemas.microsoft.com/office/powerpoint/2010/main" val="11455155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br>
              <a:rPr lang="en-US" sz="5400" dirty="0">
                <a:solidFill>
                  <a:srgbClr val="D09B00"/>
                </a:solidFill>
                <a:latin typeface="+mj-lt"/>
              </a:rPr>
            </a:br>
            <a:br>
              <a:rPr lang="en-US" sz="5400" dirty="0">
                <a:solidFill>
                  <a:srgbClr val="D09B00"/>
                </a:solidFill>
                <a:latin typeface="+mj-lt"/>
              </a:rPr>
            </a:br>
            <a:r>
              <a:rPr lang="en-US" sz="5400" dirty="0">
                <a:solidFill>
                  <a:srgbClr val="D09B00"/>
                </a:solidFill>
                <a:latin typeface="+mj-lt"/>
              </a:rPr>
              <a:t>Thank you! </a:t>
            </a:r>
          </a:p>
        </p:txBody>
      </p:sp>
    </p:spTree>
    <p:extLst>
      <p:ext uri="{BB962C8B-B14F-4D97-AF65-F5344CB8AC3E}">
        <p14:creationId xmlns:p14="http://schemas.microsoft.com/office/powerpoint/2010/main" val="31870516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76DD070-93AE-F343-2979-1D5B6342F213}"/>
              </a:ext>
            </a:extLst>
          </p:cNvPr>
          <p:cNvSpPr/>
          <p:nvPr/>
        </p:nvSpPr>
        <p:spPr>
          <a:xfrm>
            <a:off x="1039902" y="1965960"/>
            <a:ext cx="7144778" cy="3657600"/>
          </a:xfrm>
          <a:prstGeom prst="rect">
            <a:avLst/>
          </a:prstGeom>
          <a:solidFill>
            <a:srgbClr val="D6A300"/>
          </a:solid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solidFill>
                  <a:schemeClr val="tx2"/>
                </a:solidFill>
                <a:latin typeface="+mj-lt"/>
              </a:rPr>
              <a:t>Need Help?</a:t>
            </a:r>
          </a:p>
          <a:p>
            <a:pPr algn="ctr"/>
            <a:r>
              <a:rPr lang="en-US" sz="2400" dirty="0">
                <a:solidFill>
                  <a:schemeClr val="tx2"/>
                </a:solidFill>
                <a:latin typeface="+mj-lt"/>
              </a:rPr>
              <a:t>Call or email</a:t>
            </a:r>
          </a:p>
          <a:p>
            <a:pPr algn="ctr"/>
            <a:endParaRPr lang="en-US" sz="2400" dirty="0">
              <a:solidFill>
                <a:schemeClr val="tx2"/>
              </a:solidFill>
              <a:latin typeface="+mj-lt"/>
            </a:endParaRPr>
          </a:p>
          <a:p>
            <a:pPr algn="ctr"/>
            <a:r>
              <a:rPr lang="en-US" sz="2400" dirty="0">
                <a:solidFill>
                  <a:schemeClr val="tx2"/>
                </a:solidFill>
                <a:latin typeface="+mj-lt"/>
              </a:rPr>
              <a:t>Brian Cortez x6854</a:t>
            </a:r>
          </a:p>
          <a:p>
            <a:pPr algn="ctr"/>
            <a:r>
              <a:rPr lang="en-US" sz="2400" dirty="0">
                <a:solidFill>
                  <a:schemeClr val="tx2"/>
                </a:solidFill>
                <a:latin typeface="+mj-lt"/>
              </a:rPr>
              <a:t> bcortez2024@coloradocollege.edu</a:t>
            </a:r>
          </a:p>
          <a:p>
            <a:pPr algn="ctr"/>
            <a:r>
              <a:rPr lang="en-US" sz="2400" dirty="0">
                <a:solidFill>
                  <a:schemeClr val="tx2"/>
                </a:solidFill>
                <a:latin typeface="+mj-lt"/>
              </a:rPr>
              <a:t>or</a:t>
            </a:r>
          </a:p>
          <a:p>
            <a:pPr algn="ctr"/>
            <a:r>
              <a:rPr lang="en-US" sz="2400" dirty="0">
                <a:solidFill>
                  <a:schemeClr val="tx2"/>
                </a:solidFill>
                <a:latin typeface="+mj-lt"/>
              </a:rPr>
              <a:t>Mateo Munoz x6051 </a:t>
            </a:r>
          </a:p>
          <a:p>
            <a:pPr algn="ctr"/>
            <a:r>
              <a:rPr lang="en-US" sz="2400" dirty="0">
                <a:solidFill>
                  <a:schemeClr val="tx2"/>
                </a:solidFill>
                <a:latin typeface="+mj-lt"/>
              </a:rPr>
              <a:t>mmunoz@coloradocollege.edu</a:t>
            </a:r>
          </a:p>
        </p:txBody>
      </p:sp>
    </p:spTree>
    <p:extLst>
      <p:ext uri="{BB962C8B-B14F-4D97-AF65-F5344CB8AC3E}">
        <p14:creationId xmlns:p14="http://schemas.microsoft.com/office/powerpoint/2010/main" val="1653127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728296" y="61571"/>
            <a:ext cx="7335534" cy="1366635"/>
          </a:xfrm>
        </p:spPr>
        <p:txBody>
          <a:bodyPr/>
          <a:lstStyle/>
          <a:p>
            <a:endParaRPr lang="en-US" dirty="0"/>
          </a:p>
          <a:p>
            <a:endParaRPr lang="en-US" dirty="0"/>
          </a:p>
        </p:txBody>
      </p:sp>
      <p:sp>
        <p:nvSpPr>
          <p:cNvPr id="4" name="TextBox 3">
            <a:extLst>
              <a:ext uri="{FF2B5EF4-FFF2-40B4-BE49-F238E27FC236}">
                <a16:creationId xmlns:a16="http://schemas.microsoft.com/office/drawing/2014/main" id="{9F2E9C83-B74B-F3A4-B584-CBCC59626FF7}"/>
              </a:ext>
            </a:extLst>
          </p:cNvPr>
          <p:cNvSpPr txBox="1"/>
          <p:nvPr/>
        </p:nvSpPr>
        <p:spPr>
          <a:xfrm>
            <a:off x="650240" y="1428206"/>
            <a:ext cx="5648960" cy="523220"/>
          </a:xfrm>
          <a:prstGeom prst="rect">
            <a:avLst/>
          </a:prstGeom>
          <a:noFill/>
        </p:spPr>
        <p:txBody>
          <a:bodyPr wrap="square">
            <a:spAutoFit/>
          </a:bodyPr>
          <a:lstStyle/>
          <a:p>
            <a:r>
              <a:rPr lang="en-US" sz="2800" dirty="0">
                <a:solidFill>
                  <a:srgbClr val="D09B2C"/>
                </a:solidFill>
              </a:rPr>
              <a:t>General Guidelines </a:t>
            </a:r>
          </a:p>
        </p:txBody>
      </p:sp>
      <p:sp>
        <p:nvSpPr>
          <p:cNvPr id="9" name="TextBox 8">
            <a:extLst>
              <a:ext uri="{FF2B5EF4-FFF2-40B4-BE49-F238E27FC236}">
                <a16:creationId xmlns:a16="http://schemas.microsoft.com/office/drawing/2014/main" id="{3385A3C4-A06B-0132-4263-C6E7852D64C1}"/>
              </a:ext>
            </a:extLst>
          </p:cNvPr>
          <p:cNvSpPr txBox="1"/>
          <p:nvPr/>
        </p:nvSpPr>
        <p:spPr>
          <a:xfrm>
            <a:off x="2286000" y="-30505193"/>
            <a:ext cx="4572000" cy="2296013"/>
          </a:xfrm>
          <a:prstGeom prst="rect">
            <a:avLst/>
          </a:prstGeom>
          <a:noFill/>
        </p:spPr>
        <p:txBody>
          <a:bodyPr wrap="square">
            <a:spAutoFit/>
          </a:bodyPr>
          <a:lstStyle/>
          <a:p>
            <a:pPr marL="0" lvl="0" indent="0">
              <a:lnSpc>
                <a:spcPct val="120000"/>
              </a:lnSpc>
              <a:buNone/>
            </a:pPr>
            <a:r>
              <a:rPr lang="en-US" sz="1000" dirty="0"/>
              <a:t>Each year, individual departments are given the opportunity to reallocate their operating budgets.</a:t>
            </a:r>
          </a:p>
          <a:p>
            <a:pPr lvl="0">
              <a:lnSpc>
                <a:spcPct val="120000"/>
              </a:lnSpc>
            </a:pPr>
            <a:r>
              <a:rPr lang="en-US" sz="1000" dirty="0"/>
              <a:t>Included in this process: </a:t>
            </a:r>
          </a:p>
          <a:p>
            <a:pPr lvl="1">
              <a:lnSpc>
                <a:spcPct val="120000"/>
              </a:lnSpc>
            </a:pPr>
            <a:r>
              <a:rPr lang="en-US" sz="1000" dirty="0"/>
              <a:t>Budget reallocation for fund 110002, Unrestricted Operating Accounts (7XXXXX)</a:t>
            </a:r>
          </a:p>
          <a:p>
            <a:pPr lvl="0">
              <a:lnSpc>
                <a:spcPct val="120000"/>
              </a:lnSpc>
            </a:pPr>
            <a:r>
              <a:rPr lang="en-US" sz="1000" dirty="0"/>
              <a:t>Not included in this process:</a:t>
            </a:r>
          </a:p>
          <a:p>
            <a:pPr lvl="1">
              <a:lnSpc>
                <a:spcPct val="120000"/>
              </a:lnSpc>
            </a:pPr>
            <a:r>
              <a:rPr lang="en-US" sz="1000" dirty="0"/>
              <a:t>Budget reallocation for labor</a:t>
            </a:r>
          </a:p>
          <a:p>
            <a:pPr lvl="1">
              <a:lnSpc>
                <a:spcPct val="120000"/>
              </a:lnSpc>
            </a:pPr>
            <a:r>
              <a:rPr lang="en-US" sz="1000" dirty="0"/>
              <a:t>Additional funds awarded</a:t>
            </a:r>
          </a:p>
          <a:p>
            <a:pPr lvl="1">
              <a:lnSpc>
                <a:spcPct val="120000"/>
              </a:lnSpc>
            </a:pPr>
            <a:r>
              <a:rPr lang="en-US" sz="1000" dirty="0"/>
              <a:t>Approved roll-forward funds</a:t>
            </a:r>
          </a:p>
          <a:p>
            <a:pPr lvl="1">
              <a:lnSpc>
                <a:spcPct val="120000"/>
              </a:lnSpc>
            </a:pPr>
            <a:r>
              <a:rPr lang="en-US" sz="1000" dirty="0"/>
              <a:t>Any other non-operating accounts</a:t>
            </a:r>
          </a:p>
          <a:p>
            <a:pPr>
              <a:lnSpc>
                <a:spcPct val="120000"/>
              </a:lnSpc>
            </a:pPr>
            <a:r>
              <a:rPr lang="en-US" sz="1000" dirty="0"/>
              <a:t>All accounts that do not qualify for this process will be added or reallocated by the Budget Office.</a:t>
            </a:r>
          </a:p>
        </p:txBody>
      </p:sp>
      <p:sp>
        <p:nvSpPr>
          <p:cNvPr id="12" name="TextBox 11">
            <a:extLst>
              <a:ext uri="{FF2B5EF4-FFF2-40B4-BE49-F238E27FC236}">
                <a16:creationId xmlns:a16="http://schemas.microsoft.com/office/drawing/2014/main" id="{554191A8-B745-3A11-528C-90B540287C21}"/>
              </a:ext>
            </a:extLst>
          </p:cNvPr>
          <p:cNvSpPr txBox="1"/>
          <p:nvPr/>
        </p:nvSpPr>
        <p:spPr>
          <a:xfrm>
            <a:off x="671656" y="1951426"/>
            <a:ext cx="7661853" cy="4358116"/>
          </a:xfrm>
          <a:prstGeom prst="rect">
            <a:avLst/>
          </a:prstGeom>
          <a:noFill/>
        </p:spPr>
        <p:txBody>
          <a:bodyPr wrap="square" rtlCol="0">
            <a:spAutoFit/>
          </a:bodyPr>
          <a:lstStyle/>
          <a:p>
            <a:pPr marL="0" lvl="0" indent="0">
              <a:lnSpc>
                <a:spcPct val="120000"/>
              </a:lnSpc>
              <a:buNone/>
            </a:pPr>
            <a:r>
              <a:rPr lang="en-US" dirty="0"/>
              <a:t>Each year, individual departments are given the opportunity to request funds for the purchase of capital equipment.  </a:t>
            </a:r>
          </a:p>
          <a:p>
            <a:pPr>
              <a:lnSpc>
                <a:spcPct val="120000"/>
              </a:lnSpc>
            </a:pPr>
            <a:r>
              <a:rPr lang="en-US" dirty="0"/>
              <a:t>Included in this process:</a:t>
            </a:r>
          </a:p>
          <a:p>
            <a:pPr marL="742950" lvl="1" indent="-285750">
              <a:lnSpc>
                <a:spcPct val="120000"/>
              </a:lnSpc>
              <a:buFont typeface="Arial" panose="020B0604020202020204" pitchFamily="34" charset="0"/>
              <a:buChar char="•"/>
            </a:pPr>
            <a:r>
              <a:rPr lang="en-US" dirty="0"/>
              <a:t>Equipment (office furniture, lab equipment, grounds equipment, etc.) costing </a:t>
            </a:r>
            <a:r>
              <a:rPr lang="en-US" b="1" u="sng" dirty="0"/>
              <a:t>more than $1,000 per item.</a:t>
            </a:r>
          </a:p>
          <a:p>
            <a:pPr lvl="0">
              <a:lnSpc>
                <a:spcPct val="120000"/>
              </a:lnSpc>
            </a:pPr>
            <a:endParaRPr lang="en-US" dirty="0"/>
          </a:p>
          <a:p>
            <a:pPr lvl="0">
              <a:lnSpc>
                <a:spcPct val="120000"/>
              </a:lnSpc>
            </a:pPr>
            <a:r>
              <a:rPr lang="en-US" u="sng" dirty="0"/>
              <a:t>Not</a:t>
            </a:r>
            <a:r>
              <a:rPr lang="en-US" dirty="0"/>
              <a:t> included in this process:</a:t>
            </a:r>
          </a:p>
          <a:p>
            <a:pPr marL="742950" lvl="1" indent="-285750">
              <a:lnSpc>
                <a:spcPct val="120000"/>
              </a:lnSpc>
              <a:buFont typeface="Arial" panose="020B0604020202020204" pitchFamily="34" charset="0"/>
              <a:buChar char="•"/>
            </a:pPr>
            <a:r>
              <a:rPr lang="en-US" dirty="0"/>
              <a:t>Equipment (calculators, digital cameras, office chairs, etc.) costing </a:t>
            </a:r>
            <a:r>
              <a:rPr lang="en-US" b="1" u="sng" dirty="0">
                <a:solidFill>
                  <a:srgbClr val="FF0000"/>
                </a:solidFill>
              </a:rPr>
              <a:t>less than $1,000 per item</a:t>
            </a:r>
            <a:r>
              <a:rPr lang="en-US" dirty="0"/>
              <a:t> or deemed disposable. These items are to be purchased using operating funds.</a:t>
            </a:r>
          </a:p>
          <a:p>
            <a:pPr marL="742950" lvl="1" indent="-285750">
              <a:lnSpc>
                <a:spcPct val="120000"/>
              </a:lnSpc>
              <a:buFont typeface="Arial" panose="020B0604020202020204" pitchFamily="34" charset="0"/>
              <a:buChar char="•"/>
            </a:pPr>
            <a:r>
              <a:rPr lang="en-US" dirty="0"/>
              <a:t>Requests for computers and smart classroom equipment.  These items are to be requested through ITS.</a:t>
            </a:r>
          </a:p>
          <a:p>
            <a:endParaRPr lang="en-US" dirty="0"/>
          </a:p>
        </p:txBody>
      </p:sp>
    </p:spTree>
    <p:extLst>
      <p:ext uri="{BB962C8B-B14F-4D97-AF65-F5344CB8AC3E}">
        <p14:creationId xmlns:p14="http://schemas.microsoft.com/office/powerpoint/2010/main" val="388300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728296" y="61571"/>
            <a:ext cx="7335534" cy="1366635"/>
          </a:xfrm>
        </p:spPr>
        <p:txBody>
          <a:bodyPr/>
          <a:lstStyle/>
          <a:p>
            <a:endParaRPr lang="en-US" dirty="0"/>
          </a:p>
          <a:p>
            <a:endParaRPr lang="en-US" dirty="0"/>
          </a:p>
        </p:txBody>
      </p:sp>
      <p:sp>
        <p:nvSpPr>
          <p:cNvPr id="4" name="TextBox 3">
            <a:extLst>
              <a:ext uri="{FF2B5EF4-FFF2-40B4-BE49-F238E27FC236}">
                <a16:creationId xmlns:a16="http://schemas.microsoft.com/office/drawing/2014/main" id="{9F2E9C83-B74B-F3A4-B584-CBCC59626FF7}"/>
              </a:ext>
            </a:extLst>
          </p:cNvPr>
          <p:cNvSpPr txBox="1"/>
          <p:nvPr/>
        </p:nvSpPr>
        <p:spPr>
          <a:xfrm>
            <a:off x="650240" y="1428206"/>
            <a:ext cx="5648960" cy="523220"/>
          </a:xfrm>
          <a:prstGeom prst="rect">
            <a:avLst/>
          </a:prstGeom>
          <a:noFill/>
        </p:spPr>
        <p:txBody>
          <a:bodyPr wrap="square">
            <a:spAutoFit/>
          </a:bodyPr>
          <a:lstStyle/>
          <a:p>
            <a:r>
              <a:rPr lang="en-US" sz="2800" dirty="0">
                <a:solidFill>
                  <a:srgbClr val="D09B2C"/>
                </a:solidFill>
              </a:rPr>
              <a:t>General Guidelines (continued) </a:t>
            </a:r>
          </a:p>
        </p:txBody>
      </p:sp>
      <p:sp>
        <p:nvSpPr>
          <p:cNvPr id="12" name="TextBox 11">
            <a:extLst>
              <a:ext uri="{FF2B5EF4-FFF2-40B4-BE49-F238E27FC236}">
                <a16:creationId xmlns:a16="http://schemas.microsoft.com/office/drawing/2014/main" id="{554191A8-B745-3A11-528C-90B540287C21}"/>
              </a:ext>
            </a:extLst>
          </p:cNvPr>
          <p:cNvSpPr txBox="1"/>
          <p:nvPr/>
        </p:nvSpPr>
        <p:spPr>
          <a:xfrm>
            <a:off x="671656" y="1951426"/>
            <a:ext cx="7661853" cy="2729337"/>
          </a:xfrm>
          <a:prstGeom prst="rect">
            <a:avLst/>
          </a:prstGeom>
          <a:noFill/>
        </p:spPr>
        <p:txBody>
          <a:bodyPr wrap="square" rtlCol="0">
            <a:spAutoFit/>
          </a:bodyPr>
          <a:lstStyle/>
          <a:p>
            <a:pPr marL="285750" indent="-285750">
              <a:lnSpc>
                <a:spcPct val="120000"/>
              </a:lnSpc>
              <a:buFont typeface="Arial" panose="020B0604020202020204" pitchFamily="34" charset="0"/>
              <a:buChar char="•"/>
            </a:pPr>
            <a:r>
              <a:rPr lang="en-US" sz="1800" dirty="0"/>
              <a:t>Request each item separately.</a:t>
            </a:r>
          </a:p>
          <a:p>
            <a:pPr marL="285750" indent="-285750">
              <a:lnSpc>
                <a:spcPct val="120000"/>
              </a:lnSpc>
              <a:buFont typeface="Arial" panose="020B0604020202020204" pitchFamily="34" charset="0"/>
              <a:buChar char="•"/>
            </a:pPr>
            <a:r>
              <a:rPr lang="en-US" sz="1800" dirty="0"/>
              <a:t>Assign a priority to each request.</a:t>
            </a:r>
          </a:p>
          <a:p>
            <a:pPr marL="285750" indent="-285750">
              <a:lnSpc>
                <a:spcPct val="120000"/>
              </a:lnSpc>
              <a:buFont typeface="Arial" panose="020B0604020202020204" pitchFamily="34" charset="0"/>
              <a:buChar char="•"/>
            </a:pPr>
            <a:r>
              <a:rPr lang="en-US" sz="1800" dirty="0"/>
              <a:t>Funds awarded must only be used to purchase approved items.</a:t>
            </a:r>
          </a:p>
          <a:p>
            <a:pPr marL="285750" indent="-285750">
              <a:lnSpc>
                <a:spcPct val="120000"/>
              </a:lnSpc>
              <a:buFont typeface="Arial" panose="020B0604020202020204" pitchFamily="34" charset="0"/>
              <a:buChar char="•"/>
            </a:pPr>
            <a:r>
              <a:rPr lang="en-US" sz="1800" dirty="0"/>
              <a:t>Consider whether your capital equipment will require installation, and if so, remember to submit a Renewal &amp; Replacement (R&amp;R) request through facilities.</a:t>
            </a:r>
          </a:p>
          <a:p>
            <a:pPr marL="285750" indent="-285750">
              <a:lnSpc>
                <a:spcPct val="120000"/>
              </a:lnSpc>
              <a:buFont typeface="Arial" panose="020B0604020202020204" pitchFamily="34" charset="0"/>
              <a:buChar char="•"/>
            </a:pPr>
            <a:r>
              <a:rPr lang="en-US" sz="1800" dirty="0"/>
              <a:t>Approved requests must be purchased and received within the fiscal year.</a:t>
            </a:r>
          </a:p>
          <a:p>
            <a:pPr marL="285750" indent="-285750">
              <a:lnSpc>
                <a:spcPct val="120000"/>
              </a:lnSpc>
              <a:buFont typeface="Arial" panose="020B0604020202020204" pitchFamily="34" charset="0"/>
              <a:buChar char="•"/>
            </a:pPr>
            <a:r>
              <a:rPr lang="en-US" sz="1800" dirty="0"/>
              <a:t>Roll forwards are not available for this program.</a:t>
            </a:r>
            <a:endParaRPr lang="en-US" dirty="0"/>
          </a:p>
        </p:txBody>
      </p:sp>
    </p:spTree>
    <p:extLst>
      <p:ext uri="{BB962C8B-B14F-4D97-AF65-F5344CB8AC3E}">
        <p14:creationId xmlns:p14="http://schemas.microsoft.com/office/powerpoint/2010/main" val="1622894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728296" y="61571"/>
            <a:ext cx="7335534" cy="1366635"/>
          </a:xfrm>
        </p:spPr>
        <p:txBody>
          <a:bodyPr/>
          <a:lstStyle/>
          <a:p>
            <a:endParaRPr lang="en-US" dirty="0"/>
          </a:p>
          <a:p>
            <a:endParaRPr lang="en-US" dirty="0"/>
          </a:p>
        </p:txBody>
      </p:sp>
      <p:sp>
        <p:nvSpPr>
          <p:cNvPr id="4" name="TextBox 3">
            <a:extLst>
              <a:ext uri="{FF2B5EF4-FFF2-40B4-BE49-F238E27FC236}">
                <a16:creationId xmlns:a16="http://schemas.microsoft.com/office/drawing/2014/main" id="{9F2E9C83-B74B-F3A4-B584-CBCC59626FF7}"/>
              </a:ext>
            </a:extLst>
          </p:cNvPr>
          <p:cNvSpPr txBox="1"/>
          <p:nvPr/>
        </p:nvSpPr>
        <p:spPr>
          <a:xfrm>
            <a:off x="650240" y="1428206"/>
            <a:ext cx="5648960" cy="523220"/>
          </a:xfrm>
          <a:prstGeom prst="rect">
            <a:avLst/>
          </a:prstGeom>
          <a:noFill/>
        </p:spPr>
        <p:txBody>
          <a:bodyPr wrap="square">
            <a:spAutoFit/>
          </a:bodyPr>
          <a:lstStyle/>
          <a:p>
            <a:r>
              <a:rPr lang="en-US" sz="2800" dirty="0">
                <a:solidFill>
                  <a:srgbClr val="D09B2C"/>
                </a:solidFill>
              </a:rPr>
              <a:t>Capital Committee </a:t>
            </a:r>
          </a:p>
        </p:txBody>
      </p:sp>
      <p:sp>
        <p:nvSpPr>
          <p:cNvPr id="9" name="TextBox 8">
            <a:extLst>
              <a:ext uri="{FF2B5EF4-FFF2-40B4-BE49-F238E27FC236}">
                <a16:creationId xmlns:a16="http://schemas.microsoft.com/office/drawing/2014/main" id="{3385A3C4-A06B-0132-4263-C6E7852D64C1}"/>
              </a:ext>
            </a:extLst>
          </p:cNvPr>
          <p:cNvSpPr txBox="1"/>
          <p:nvPr/>
        </p:nvSpPr>
        <p:spPr>
          <a:xfrm>
            <a:off x="2286000" y="-30505193"/>
            <a:ext cx="4572000" cy="2296013"/>
          </a:xfrm>
          <a:prstGeom prst="rect">
            <a:avLst/>
          </a:prstGeom>
          <a:noFill/>
        </p:spPr>
        <p:txBody>
          <a:bodyPr wrap="square">
            <a:spAutoFit/>
          </a:bodyPr>
          <a:lstStyle/>
          <a:p>
            <a:pPr marL="0" lvl="0" indent="0">
              <a:lnSpc>
                <a:spcPct val="120000"/>
              </a:lnSpc>
              <a:buNone/>
            </a:pPr>
            <a:r>
              <a:rPr lang="en-US" sz="1000" dirty="0"/>
              <a:t>Each year, individual departments are given the opportunity to reallocate their operating budgets.</a:t>
            </a:r>
          </a:p>
          <a:p>
            <a:pPr lvl="0">
              <a:lnSpc>
                <a:spcPct val="120000"/>
              </a:lnSpc>
            </a:pPr>
            <a:r>
              <a:rPr lang="en-US" sz="1000" dirty="0"/>
              <a:t>Included in this process: </a:t>
            </a:r>
          </a:p>
          <a:p>
            <a:pPr lvl="1">
              <a:lnSpc>
                <a:spcPct val="120000"/>
              </a:lnSpc>
            </a:pPr>
            <a:r>
              <a:rPr lang="en-US" sz="1000" dirty="0"/>
              <a:t>Budget reallocation for fund 110002, Unrestricted Operating Accounts (7XXXXX)</a:t>
            </a:r>
          </a:p>
          <a:p>
            <a:pPr lvl="0">
              <a:lnSpc>
                <a:spcPct val="120000"/>
              </a:lnSpc>
            </a:pPr>
            <a:r>
              <a:rPr lang="en-US" sz="1000" dirty="0"/>
              <a:t>Not included in this process:</a:t>
            </a:r>
          </a:p>
          <a:p>
            <a:pPr lvl="1">
              <a:lnSpc>
                <a:spcPct val="120000"/>
              </a:lnSpc>
            </a:pPr>
            <a:r>
              <a:rPr lang="en-US" sz="1000" dirty="0"/>
              <a:t>Budget reallocation for labor</a:t>
            </a:r>
          </a:p>
          <a:p>
            <a:pPr lvl="1">
              <a:lnSpc>
                <a:spcPct val="120000"/>
              </a:lnSpc>
            </a:pPr>
            <a:r>
              <a:rPr lang="en-US" sz="1000" dirty="0"/>
              <a:t>Additional funds awarded</a:t>
            </a:r>
          </a:p>
          <a:p>
            <a:pPr lvl="1">
              <a:lnSpc>
                <a:spcPct val="120000"/>
              </a:lnSpc>
            </a:pPr>
            <a:r>
              <a:rPr lang="en-US" sz="1000" dirty="0"/>
              <a:t>Approved roll-forward funds</a:t>
            </a:r>
          </a:p>
          <a:p>
            <a:pPr lvl="1">
              <a:lnSpc>
                <a:spcPct val="120000"/>
              </a:lnSpc>
            </a:pPr>
            <a:r>
              <a:rPr lang="en-US" sz="1000" dirty="0"/>
              <a:t>Any other non-operating accounts</a:t>
            </a:r>
          </a:p>
          <a:p>
            <a:pPr>
              <a:lnSpc>
                <a:spcPct val="120000"/>
              </a:lnSpc>
            </a:pPr>
            <a:r>
              <a:rPr lang="en-US" sz="1000" dirty="0"/>
              <a:t>All accounts that do not qualify for this process will be added or reallocated by the Budget Office.</a:t>
            </a:r>
          </a:p>
        </p:txBody>
      </p:sp>
      <p:sp>
        <p:nvSpPr>
          <p:cNvPr id="12" name="TextBox 11">
            <a:extLst>
              <a:ext uri="{FF2B5EF4-FFF2-40B4-BE49-F238E27FC236}">
                <a16:creationId xmlns:a16="http://schemas.microsoft.com/office/drawing/2014/main" id="{554191A8-B745-3A11-528C-90B540287C21}"/>
              </a:ext>
            </a:extLst>
          </p:cNvPr>
          <p:cNvSpPr txBox="1"/>
          <p:nvPr/>
        </p:nvSpPr>
        <p:spPr>
          <a:xfrm>
            <a:off x="671656" y="1951426"/>
            <a:ext cx="7661853" cy="3061736"/>
          </a:xfrm>
          <a:prstGeom prst="rect">
            <a:avLst/>
          </a:prstGeom>
          <a:noFill/>
        </p:spPr>
        <p:txBody>
          <a:bodyPr wrap="square" rtlCol="0">
            <a:spAutoFit/>
          </a:bodyPr>
          <a:lstStyle/>
          <a:p>
            <a:pPr marL="0" indent="0">
              <a:lnSpc>
                <a:spcPct val="120000"/>
              </a:lnSpc>
              <a:buNone/>
            </a:pPr>
            <a:r>
              <a:rPr lang="en-US" sz="1800" dirty="0"/>
              <a:t>The Capital </a:t>
            </a:r>
            <a:r>
              <a:rPr lang="en-US" dirty="0"/>
              <a:t>C</a:t>
            </a:r>
            <a:r>
              <a:rPr lang="en-US" sz="1800" dirty="0"/>
              <a:t>ommittee is comprised of multiple co-chairs to include:</a:t>
            </a:r>
          </a:p>
          <a:p>
            <a:pPr marL="285750" indent="-285750">
              <a:lnSpc>
                <a:spcPct val="120000"/>
              </a:lnSpc>
              <a:buFont typeface="Arial" panose="020B0604020202020204" pitchFamily="34" charset="0"/>
              <a:buChar char="•"/>
            </a:pPr>
            <a:r>
              <a:rPr lang="en-US" sz="1800" dirty="0"/>
              <a:t>Representation from the Budget Office</a:t>
            </a:r>
          </a:p>
          <a:p>
            <a:pPr marL="285750" indent="-285750">
              <a:lnSpc>
                <a:spcPct val="120000"/>
              </a:lnSpc>
              <a:buFont typeface="Arial" panose="020B0604020202020204" pitchFamily="34" charset="0"/>
              <a:buChar char="•"/>
            </a:pPr>
            <a:r>
              <a:rPr lang="en-US" sz="1800" dirty="0"/>
              <a:t>Representation from the Provost’s Office</a:t>
            </a:r>
          </a:p>
          <a:p>
            <a:pPr marL="285750" indent="-285750">
              <a:lnSpc>
                <a:spcPct val="120000"/>
              </a:lnSpc>
              <a:buFont typeface="Arial" panose="020B0604020202020204" pitchFamily="34" charset="0"/>
              <a:buChar char="•"/>
            </a:pPr>
            <a:r>
              <a:rPr lang="en-US" sz="1800" dirty="0"/>
              <a:t>Representation from the Facilities Office</a:t>
            </a:r>
          </a:p>
          <a:p>
            <a:pPr marL="285750" indent="-285750">
              <a:lnSpc>
                <a:spcPct val="120000"/>
              </a:lnSpc>
              <a:buFont typeface="Arial" panose="020B0604020202020204" pitchFamily="34" charset="0"/>
              <a:buChar char="•"/>
            </a:pPr>
            <a:r>
              <a:rPr lang="en-US" sz="1800" dirty="0"/>
              <a:t>And when needed,  consultation with the Office of Information Technology  </a:t>
            </a:r>
          </a:p>
          <a:p>
            <a:pPr marL="0" indent="0">
              <a:lnSpc>
                <a:spcPct val="120000"/>
              </a:lnSpc>
              <a:buNone/>
            </a:pPr>
            <a:endParaRPr lang="en-US" sz="1800" dirty="0"/>
          </a:p>
          <a:p>
            <a:pPr marL="0" indent="0">
              <a:lnSpc>
                <a:spcPct val="120000"/>
              </a:lnSpc>
              <a:buNone/>
            </a:pPr>
            <a:r>
              <a:rPr lang="en-US" sz="1800" dirty="0"/>
              <a:t>Together, the committee gathers, reviews, evaluates, and makes award recommendations to ensure a fair and equitable process.</a:t>
            </a:r>
          </a:p>
          <a:p>
            <a:pPr>
              <a:lnSpc>
                <a:spcPct val="120000"/>
              </a:lnSpc>
            </a:pPr>
            <a:endParaRPr lang="en-US" dirty="0"/>
          </a:p>
        </p:txBody>
      </p:sp>
    </p:spTree>
    <p:extLst>
      <p:ext uri="{BB962C8B-B14F-4D97-AF65-F5344CB8AC3E}">
        <p14:creationId xmlns:p14="http://schemas.microsoft.com/office/powerpoint/2010/main" val="4177370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728296" y="61571"/>
            <a:ext cx="7335534" cy="1366635"/>
          </a:xfrm>
        </p:spPr>
        <p:txBody>
          <a:bodyPr/>
          <a:lstStyle/>
          <a:p>
            <a:endParaRPr lang="en-US" dirty="0"/>
          </a:p>
          <a:p>
            <a:endParaRPr lang="en-US" dirty="0"/>
          </a:p>
        </p:txBody>
      </p:sp>
      <p:sp>
        <p:nvSpPr>
          <p:cNvPr id="4" name="TextBox 3">
            <a:extLst>
              <a:ext uri="{FF2B5EF4-FFF2-40B4-BE49-F238E27FC236}">
                <a16:creationId xmlns:a16="http://schemas.microsoft.com/office/drawing/2014/main" id="{9F2E9C83-B74B-F3A4-B584-CBCC59626FF7}"/>
              </a:ext>
            </a:extLst>
          </p:cNvPr>
          <p:cNvSpPr txBox="1"/>
          <p:nvPr/>
        </p:nvSpPr>
        <p:spPr>
          <a:xfrm>
            <a:off x="650240" y="1428206"/>
            <a:ext cx="5648960" cy="523220"/>
          </a:xfrm>
          <a:prstGeom prst="rect">
            <a:avLst/>
          </a:prstGeom>
          <a:noFill/>
        </p:spPr>
        <p:txBody>
          <a:bodyPr wrap="square">
            <a:spAutoFit/>
          </a:bodyPr>
          <a:lstStyle/>
          <a:p>
            <a:r>
              <a:rPr lang="en-US" sz="2800" dirty="0">
                <a:solidFill>
                  <a:srgbClr val="D09B2C"/>
                </a:solidFill>
              </a:rPr>
              <a:t>Who does What?  </a:t>
            </a:r>
          </a:p>
        </p:txBody>
      </p:sp>
      <p:sp>
        <p:nvSpPr>
          <p:cNvPr id="12" name="TextBox 11">
            <a:extLst>
              <a:ext uri="{FF2B5EF4-FFF2-40B4-BE49-F238E27FC236}">
                <a16:creationId xmlns:a16="http://schemas.microsoft.com/office/drawing/2014/main" id="{554191A8-B745-3A11-528C-90B540287C21}"/>
              </a:ext>
            </a:extLst>
          </p:cNvPr>
          <p:cNvSpPr txBox="1"/>
          <p:nvPr/>
        </p:nvSpPr>
        <p:spPr>
          <a:xfrm>
            <a:off x="671656" y="1956506"/>
            <a:ext cx="7661853" cy="3394134"/>
          </a:xfrm>
          <a:prstGeom prst="rect">
            <a:avLst/>
          </a:prstGeom>
          <a:noFill/>
        </p:spPr>
        <p:txBody>
          <a:bodyPr wrap="square" rtlCol="0">
            <a:spAutoFit/>
          </a:bodyPr>
          <a:lstStyle/>
          <a:p>
            <a:pPr marL="0" lvl="0" indent="0">
              <a:lnSpc>
                <a:spcPct val="120000"/>
              </a:lnSpc>
              <a:buNone/>
            </a:pPr>
            <a:r>
              <a:rPr lang="en-US" sz="1800" dirty="0">
                <a:solidFill>
                  <a:srgbClr val="0000FF"/>
                </a:solidFill>
              </a:rPr>
              <a:t>Departments</a:t>
            </a:r>
          </a:p>
          <a:p>
            <a:pPr marL="285750" indent="-285750">
              <a:lnSpc>
                <a:spcPct val="120000"/>
              </a:lnSpc>
              <a:buFont typeface="Arial" panose="020B0604020202020204" pitchFamily="34" charset="0"/>
              <a:buChar char="•"/>
            </a:pPr>
            <a:r>
              <a:rPr lang="en-US" sz="1800" dirty="0"/>
              <a:t>Identify departmental needs and priorities</a:t>
            </a:r>
          </a:p>
          <a:p>
            <a:pPr marL="285750" indent="-285750">
              <a:lnSpc>
                <a:spcPct val="120000"/>
              </a:lnSpc>
              <a:buFont typeface="Arial" panose="020B0604020202020204" pitchFamily="34" charset="0"/>
              <a:buChar char="•"/>
            </a:pPr>
            <a:r>
              <a:rPr lang="en-US" sz="1800" dirty="0"/>
              <a:t>Consult with the Budget Office as needed</a:t>
            </a:r>
          </a:p>
          <a:p>
            <a:pPr marL="285750" indent="-285750">
              <a:lnSpc>
                <a:spcPct val="120000"/>
              </a:lnSpc>
              <a:buFont typeface="Arial" panose="020B0604020202020204" pitchFamily="34" charset="0"/>
              <a:buChar char="•"/>
            </a:pPr>
            <a:r>
              <a:rPr lang="en-US" sz="1800" dirty="0"/>
              <a:t>Submit Requests on time</a:t>
            </a:r>
          </a:p>
          <a:p>
            <a:pPr marL="0" indent="0">
              <a:lnSpc>
                <a:spcPct val="120000"/>
              </a:lnSpc>
              <a:buNone/>
            </a:pPr>
            <a:endParaRPr lang="en-US" sz="1800" dirty="0">
              <a:solidFill>
                <a:srgbClr val="0000FF"/>
              </a:solidFill>
            </a:endParaRPr>
          </a:p>
          <a:p>
            <a:pPr marL="0" indent="0">
              <a:lnSpc>
                <a:spcPct val="120000"/>
              </a:lnSpc>
              <a:buNone/>
            </a:pPr>
            <a:r>
              <a:rPr lang="en-US" sz="1800" dirty="0">
                <a:solidFill>
                  <a:srgbClr val="00B050"/>
                </a:solidFill>
              </a:rPr>
              <a:t>Capital Committee</a:t>
            </a:r>
          </a:p>
          <a:p>
            <a:pPr marL="285750" indent="-285750">
              <a:lnSpc>
                <a:spcPct val="120000"/>
              </a:lnSpc>
              <a:buFont typeface="Arial" panose="020B0604020202020204" pitchFamily="34" charset="0"/>
              <a:buChar char="•"/>
            </a:pPr>
            <a:r>
              <a:rPr lang="en-US" sz="1800" dirty="0"/>
              <a:t>Evaluate each request</a:t>
            </a:r>
          </a:p>
          <a:p>
            <a:pPr marL="285750" indent="-285750">
              <a:lnSpc>
                <a:spcPct val="120000"/>
              </a:lnSpc>
              <a:buFont typeface="Arial" panose="020B0604020202020204" pitchFamily="34" charset="0"/>
              <a:buChar char="•"/>
            </a:pPr>
            <a:r>
              <a:rPr lang="en-US" sz="1800" dirty="0"/>
              <a:t>Make recommendations as needed</a:t>
            </a:r>
          </a:p>
          <a:p>
            <a:pPr marL="285750" indent="-285750">
              <a:lnSpc>
                <a:spcPct val="120000"/>
              </a:lnSpc>
              <a:buFont typeface="Arial" panose="020B0604020202020204" pitchFamily="34" charset="0"/>
              <a:buChar char="•"/>
            </a:pPr>
            <a:r>
              <a:rPr lang="en-US" sz="1800" dirty="0"/>
              <a:t>Communicate approvals</a:t>
            </a:r>
          </a:p>
          <a:p>
            <a:pPr>
              <a:lnSpc>
                <a:spcPct val="120000"/>
              </a:lnSpc>
            </a:pPr>
            <a:endParaRPr lang="en-US" dirty="0"/>
          </a:p>
        </p:txBody>
      </p:sp>
    </p:spTree>
    <p:extLst>
      <p:ext uri="{BB962C8B-B14F-4D97-AF65-F5344CB8AC3E}">
        <p14:creationId xmlns:p14="http://schemas.microsoft.com/office/powerpoint/2010/main" val="2151568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728296" y="61571"/>
            <a:ext cx="7335534" cy="1366635"/>
          </a:xfrm>
        </p:spPr>
        <p:txBody>
          <a:bodyPr/>
          <a:lstStyle/>
          <a:p>
            <a:endParaRPr lang="en-US" dirty="0"/>
          </a:p>
          <a:p>
            <a:endParaRPr lang="en-US" dirty="0"/>
          </a:p>
        </p:txBody>
      </p:sp>
      <p:sp>
        <p:nvSpPr>
          <p:cNvPr id="4" name="TextBox 3">
            <a:extLst>
              <a:ext uri="{FF2B5EF4-FFF2-40B4-BE49-F238E27FC236}">
                <a16:creationId xmlns:a16="http://schemas.microsoft.com/office/drawing/2014/main" id="{9F2E9C83-B74B-F3A4-B584-CBCC59626FF7}"/>
              </a:ext>
            </a:extLst>
          </p:cNvPr>
          <p:cNvSpPr txBox="1"/>
          <p:nvPr/>
        </p:nvSpPr>
        <p:spPr>
          <a:xfrm>
            <a:off x="650240" y="1428206"/>
            <a:ext cx="5648960" cy="523220"/>
          </a:xfrm>
          <a:prstGeom prst="rect">
            <a:avLst/>
          </a:prstGeom>
          <a:noFill/>
        </p:spPr>
        <p:txBody>
          <a:bodyPr wrap="square">
            <a:spAutoFit/>
          </a:bodyPr>
          <a:lstStyle/>
          <a:p>
            <a:r>
              <a:rPr lang="en-US" sz="2800" dirty="0">
                <a:solidFill>
                  <a:srgbClr val="D09B2C"/>
                </a:solidFill>
              </a:rPr>
              <a:t>Timeline </a:t>
            </a:r>
          </a:p>
        </p:txBody>
      </p:sp>
      <p:sp>
        <p:nvSpPr>
          <p:cNvPr id="12" name="TextBox 11">
            <a:extLst>
              <a:ext uri="{FF2B5EF4-FFF2-40B4-BE49-F238E27FC236}">
                <a16:creationId xmlns:a16="http://schemas.microsoft.com/office/drawing/2014/main" id="{554191A8-B745-3A11-528C-90B540287C21}"/>
              </a:ext>
            </a:extLst>
          </p:cNvPr>
          <p:cNvSpPr txBox="1"/>
          <p:nvPr/>
        </p:nvSpPr>
        <p:spPr>
          <a:xfrm>
            <a:off x="671656" y="1951426"/>
            <a:ext cx="184731" cy="369332"/>
          </a:xfrm>
          <a:prstGeom prst="rect">
            <a:avLst/>
          </a:prstGeom>
          <a:noFill/>
        </p:spPr>
        <p:txBody>
          <a:bodyPr wrap="none" rtlCol="0">
            <a:spAutoFit/>
          </a:bodyPr>
          <a:lstStyle/>
          <a:p>
            <a:endParaRPr lang="en-US" dirty="0"/>
          </a:p>
        </p:txBody>
      </p:sp>
      <p:graphicFrame>
        <p:nvGraphicFramePr>
          <p:cNvPr id="3" name="Diagram 2">
            <a:extLst>
              <a:ext uri="{FF2B5EF4-FFF2-40B4-BE49-F238E27FC236}">
                <a16:creationId xmlns:a16="http://schemas.microsoft.com/office/drawing/2014/main" id="{FB98DACE-5BDF-CBED-4073-9ECEA9553277}"/>
              </a:ext>
            </a:extLst>
          </p:cNvPr>
          <p:cNvGraphicFramePr/>
          <p:nvPr>
            <p:extLst>
              <p:ext uri="{D42A27DB-BD31-4B8C-83A1-F6EECF244321}">
                <p14:modId xmlns:p14="http://schemas.microsoft.com/office/powerpoint/2010/main" val="3281990303"/>
              </p:ext>
            </p:extLst>
          </p:nvPr>
        </p:nvGraphicFramePr>
        <p:xfrm>
          <a:off x="1219199" y="2133600"/>
          <a:ext cx="7297177"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83630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728296" y="61571"/>
            <a:ext cx="7335534" cy="1366635"/>
          </a:xfrm>
        </p:spPr>
        <p:txBody>
          <a:bodyPr/>
          <a:lstStyle/>
          <a:p>
            <a:endParaRPr lang="en-US" dirty="0"/>
          </a:p>
          <a:p>
            <a:endParaRPr lang="en-US" dirty="0"/>
          </a:p>
        </p:txBody>
      </p:sp>
      <p:sp>
        <p:nvSpPr>
          <p:cNvPr id="4" name="TextBox 3">
            <a:extLst>
              <a:ext uri="{FF2B5EF4-FFF2-40B4-BE49-F238E27FC236}">
                <a16:creationId xmlns:a16="http://schemas.microsoft.com/office/drawing/2014/main" id="{9F2E9C83-B74B-F3A4-B584-CBCC59626FF7}"/>
              </a:ext>
            </a:extLst>
          </p:cNvPr>
          <p:cNvSpPr txBox="1"/>
          <p:nvPr/>
        </p:nvSpPr>
        <p:spPr>
          <a:xfrm>
            <a:off x="650240" y="1428206"/>
            <a:ext cx="5648960" cy="523220"/>
          </a:xfrm>
          <a:prstGeom prst="rect">
            <a:avLst/>
          </a:prstGeom>
          <a:noFill/>
        </p:spPr>
        <p:txBody>
          <a:bodyPr wrap="square">
            <a:spAutoFit/>
          </a:bodyPr>
          <a:lstStyle/>
          <a:p>
            <a:r>
              <a:rPr lang="en-US" sz="2800" dirty="0">
                <a:solidFill>
                  <a:srgbClr val="D09B2C"/>
                </a:solidFill>
              </a:rPr>
              <a:t>Purchasing Guidelines  </a:t>
            </a:r>
          </a:p>
        </p:txBody>
      </p:sp>
      <p:sp>
        <p:nvSpPr>
          <p:cNvPr id="9" name="TextBox 8">
            <a:extLst>
              <a:ext uri="{FF2B5EF4-FFF2-40B4-BE49-F238E27FC236}">
                <a16:creationId xmlns:a16="http://schemas.microsoft.com/office/drawing/2014/main" id="{3385A3C4-A06B-0132-4263-C6E7852D64C1}"/>
              </a:ext>
            </a:extLst>
          </p:cNvPr>
          <p:cNvSpPr txBox="1"/>
          <p:nvPr/>
        </p:nvSpPr>
        <p:spPr>
          <a:xfrm>
            <a:off x="2286000" y="-30505193"/>
            <a:ext cx="4572000" cy="2296013"/>
          </a:xfrm>
          <a:prstGeom prst="rect">
            <a:avLst/>
          </a:prstGeom>
          <a:noFill/>
        </p:spPr>
        <p:txBody>
          <a:bodyPr wrap="square">
            <a:spAutoFit/>
          </a:bodyPr>
          <a:lstStyle/>
          <a:p>
            <a:pPr marL="0" lvl="0" indent="0">
              <a:lnSpc>
                <a:spcPct val="120000"/>
              </a:lnSpc>
              <a:buNone/>
            </a:pPr>
            <a:r>
              <a:rPr lang="en-US" sz="1000" dirty="0"/>
              <a:t>Each year, individual departments are given the opportunity to reallocate their operating budgets.</a:t>
            </a:r>
          </a:p>
          <a:p>
            <a:pPr lvl="0">
              <a:lnSpc>
                <a:spcPct val="120000"/>
              </a:lnSpc>
            </a:pPr>
            <a:r>
              <a:rPr lang="en-US" sz="1000" dirty="0"/>
              <a:t>Included in this process: </a:t>
            </a:r>
          </a:p>
          <a:p>
            <a:pPr lvl="1">
              <a:lnSpc>
                <a:spcPct val="120000"/>
              </a:lnSpc>
            </a:pPr>
            <a:r>
              <a:rPr lang="en-US" sz="1000" dirty="0"/>
              <a:t>Budget reallocation for fund 110002, Unrestricted Operating Accounts (7XXXXX)</a:t>
            </a:r>
          </a:p>
          <a:p>
            <a:pPr lvl="0">
              <a:lnSpc>
                <a:spcPct val="120000"/>
              </a:lnSpc>
            </a:pPr>
            <a:r>
              <a:rPr lang="en-US" sz="1000" dirty="0"/>
              <a:t>Not included in this process:</a:t>
            </a:r>
          </a:p>
          <a:p>
            <a:pPr lvl="1">
              <a:lnSpc>
                <a:spcPct val="120000"/>
              </a:lnSpc>
            </a:pPr>
            <a:r>
              <a:rPr lang="en-US" sz="1000" dirty="0"/>
              <a:t>Budget reallocation for labor</a:t>
            </a:r>
          </a:p>
          <a:p>
            <a:pPr lvl="1">
              <a:lnSpc>
                <a:spcPct val="120000"/>
              </a:lnSpc>
            </a:pPr>
            <a:r>
              <a:rPr lang="en-US" sz="1000" dirty="0"/>
              <a:t>Additional funds awarded</a:t>
            </a:r>
          </a:p>
          <a:p>
            <a:pPr lvl="1">
              <a:lnSpc>
                <a:spcPct val="120000"/>
              </a:lnSpc>
            </a:pPr>
            <a:r>
              <a:rPr lang="en-US" sz="1000" dirty="0"/>
              <a:t>Approved roll-forward funds</a:t>
            </a:r>
          </a:p>
          <a:p>
            <a:pPr lvl="1">
              <a:lnSpc>
                <a:spcPct val="120000"/>
              </a:lnSpc>
            </a:pPr>
            <a:r>
              <a:rPr lang="en-US" sz="1000" dirty="0"/>
              <a:t>Any other non-operating accounts</a:t>
            </a:r>
          </a:p>
          <a:p>
            <a:pPr>
              <a:lnSpc>
                <a:spcPct val="120000"/>
              </a:lnSpc>
            </a:pPr>
            <a:r>
              <a:rPr lang="en-US" sz="1000" dirty="0"/>
              <a:t>All accounts that do not qualify for this process will be added or reallocated by the Budget Office.</a:t>
            </a:r>
          </a:p>
        </p:txBody>
      </p:sp>
      <p:sp>
        <p:nvSpPr>
          <p:cNvPr id="12" name="TextBox 11">
            <a:extLst>
              <a:ext uri="{FF2B5EF4-FFF2-40B4-BE49-F238E27FC236}">
                <a16:creationId xmlns:a16="http://schemas.microsoft.com/office/drawing/2014/main" id="{554191A8-B745-3A11-528C-90B540287C21}"/>
              </a:ext>
            </a:extLst>
          </p:cNvPr>
          <p:cNvSpPr txBox="1"/>
          <p:nvPr/>
        </p:nvSpPr>
        <p:spPr>
          <a:xfrm>
            <a:off x="671656" y="1956506"/>
            <a:ext cx="7661853" cy="3726533"/>
          </a:xfrm>
          <a:prstGeom prst="rect">
            <a:avLst/>
          </a:prstGeom>
          <a:noFill/>
        </p:spPr>
        <p:txBody>
          <a:bodyPr wrap="square" rtlCol="0">
            <a:spAutoFit/>
          </a:bodyPr>
          <a:lstStyle/>
          <a:p>
            <a:pPr marL="285750" indent="-285750">
              <a:lnSpc>
                <a:spcPct val="120000"/>
              </a:lnSpc>
              <a:buFont typeface="Arial" panose="020B0604020202020204" pitchFamily="34" charset="0"/>
              <a:buChar char="•"/>
            </a:pPr>
            <a:r>
              <a:rPr lang="en-US" dirty="0"/>
              <a:t>Ensure you consider lead time on all purchases. </a:t>
            </a:r>
          </a:p>
          <a:p>
            <a:pPr marL="285750" indent="-285750">
              <a:lnSpc>
                <a:spcPct val="120000"/>
              </a:lnSpc>
              <a:buFont typeface="Arial" panose="020B0604020202020204" pitchFamily="34" charset="0"/>
              <a:buChar char="•"/>
            </a:pPr>
            <a:endParaRPr lang="en-US" dirty="0"/>
          </a:p>
          <a:p>
            <a:pPr marL="285750" indent="-285750">
              <a:lnSpc>
                <a:spcPct val="120000"/>
              </a:lnSpc>
              <a:buFont typeface="Arial" panose="020B0604020202020204" pitchFamily="34" charset="0"/>
              <a:buChar char="•"/>
            </a:pPr>
            <a:r>
              <a:rPr lang="en-US" dirty="0"/>
              <a:t>You should receive all capital equipment on campus before the end of the fiscal year.</a:t>
            </a:r>
          </a:p>
          <a:p>
            <a:pPr marL="285750" indent="-285750">
              <a:lnSpc>
                <a:spcPct val="120000"/>
              </a:lnSpc>
              <a:buFont typeface="Arial" panose="020B0604020202020204" pitchFamily="34" charset="0"/>
              <a:buChar char="•"/>
            </a:pPr>
            <a:endParaRPr lang="en-US" dirty="0"/>
          </a:p>
          <a:p>
            <a:pPr marL="285750" indent="-285750">
              <a:lnSpc>
                <a:spcPct val="120000"/>
              </a:lnSpc>
              <a:buFont typeface="Arial" panose="020B0604020202020204" pitchFamily="34" charset="0"/>
              <a:buChar char="•"/>
            </a:pPr>
            <a:r>
              <a:rPr lang="en-US" dirty="0"/>
              <a:t>Do not spend more than the approved purchase amount.</a:t>
            </a:r>
          </a:p>
          <a:p>
            <a:pPr marL="285750" indent="-285750">
              <a:lnSpc>
                <a:spcPct val="120000"/>
              </a:lnSpc>
              <a:buFont typeface="Arial" panose="020B0604020202020204" pitchFamily="34" charset="0"/>
              <a:buChar char="•"/>
            </a:pPr>
            <a:endParaRPr lang="en-US" dirty="0"/>
          </a:p>
          <a:p>
            <a:pPr marL="285750" indent="-285750">
              <a:lnSpc>
                <a:spcPct val="120000"/>
              </a:lnSpc>
              <a:buFont typeface="Arial" panose="020B0604020202020204" pitchFamily="34" charset="0"/>
              <a:buChar char="•"/>
            </a:pPr>
            <a:r>
              <a:rPr lang="en-US" dirty="0"/>
              <a:t>Please contact the Budget Office if you run into any issues with pricing, as expenditures more than the submitted purchase amount must be approved in advance and covered by the department’s operating budget.</a:t>
            </a:r>
          </a:p>
          <a:p>
            <a:pPr>
              <a:lnSpc>
                <a:spcPct val="120000"/>
              </a:lnSpc>
            </a:pPr>
            <a:endParaRPr lang="en-US" dirty="0"/>
          </a:p>
        </p:txBody>
      </p:sp>
    </p:spTree>
    <p:extLst>
      <p:ext uri="{BB962C8B-B14F-4D97-AF65-F5344CB8AC3E}">
        <p14:creationId xmlns:p14="http://schemas.microsoft.com/office/powerpoint/2010/main" val="2350162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br>
              <a:rPr lang="en-US" sz="5400" dirty="0">
                <a:solidFill>
                  <a:srgbClr val="D09B00"/>
                </a:solidFill>
                <a:latin typeface="+mj-lt"/>
              </a:rPr>
            </a:br>
            <a:r>
              <a:rPr lang="en-US" sz="5400" dirty="0">
                <a:solidFill>
                  <a:srgbClr val="D09B00"/>
                </a:solidFill>
                <a:latin typeface="+mj-lt"/>
              </a:rPr>
              <a:t>Using Self-Service Banner (SSB) to Request Capital Equipment</a:t>
            </a:r>
          </a:p>
        </p:txBody>
      </p:sp>
    </p:spTree>
    <p:extLst>
      <p:ext uri="{BB962C8B-B14F-4D97-AF65-F5344CB8AC3E}">
        <p14:creationId xmlns:p14="http://schemas.microsoft.com/office/powerpoint/2010/main" val="695041096"/>
      </p:ext>
    </p:extLst>
  </p:cSld>
  <p:clrMapOvr>
    <a:masterClrMapping/>
  </p:clrMapOvr>
</p:sld>
</file>

<file path=ppt/theme/theme1.xml><?xml version="1.0" encoding="utf-8"?>
<a:theme xmlns:a="http://schemas.openxmlformats.org/drawingml/2006/main" name="CC-COM-Powerpoint-Generic-20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ontent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CC-COM-Powerpoint-Generic-2016</Template>
  <TotalTime>7123</TotalTime>
  <Words>1036</Words>
  <Application>Microsoft Office PowerPoint</Application>
  <PresentationFormat>On-screen Show (4:3)</PresentationFormat>
  <Paragraphs>125</Paragraphs>
  <Slides>22</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22</vt:i4>
      </vt:variant>
    </vt:vector>
  </HeadingPairs>
  <TitlesOfParts>
    <vt:vector size="29" baseType="lpstr">
      <vt:lpstr>Arial</vt:lpstr>
      <vt:lpstr>Calibri</vt:lpstr>
      <vt:lpstr>Georgia</vt:lpstr>
      <vt:lpstr>Tahoma</vt:lpstr>
      <vt:lpstr>Verdana</vt:lpstr>
      <vt:lpstr>CC-COM-Powerpoint-Generic-2016</vt:lpstr>
      <vt:lpstr>Content Slides</vt:lpstr>
      <vt:lpstr> Banner Capital Equipment Request Process Guide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Using Self-Service Banner (SSB) to Request Capital Equipment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Update or Delete a Capital Request</vt:lpstr>
      <vt:lpstr>PowerPoint Presentation</vt:lpstr>
      <vt:lpstr>PowerPoint Presentation</vt:lpstr>
      <vt:lpstr>  Thank you! </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Lyrae Williams</dc:creator>
  <cp:lastModifiedBy>Brian Cortez</cp:lastModifiedBy>
  <cp:revision>179</cp:revision>
  <cp:lastPrinted>2017-12-07T20:17:36Z</cp:lastPrinted>
  <dcterms:created xsi:type="dcterms:W3CDTF">2016-02-12T16:24:53Z</dcterms:created>
  <dcterms:modified xsi:type="dcterms:W3CDTF">2024-03-29T14:58:07Z</dcterms:modified>
</cp:coreProperties>
</file>