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>
      <p:cViewPr varScale="1">
        <p:scale>
          <a:sx n="99" d="100"/>
          <a:sy n="99" d="100"/>
        </p:scale>
        <p:origin x="-2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0281-5BA7-4AEB-847E-350C631B0076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BB03-E649-4680-9CEF-2CCA02C3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3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0281-5BA7-4AEB-847E-350C631B0076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BB03-E649-4680-9CEF-2CCA02C3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36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0281-5BA7-4AEB-847E-350C631B0076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BB03-E649-4680-9CEF-2CCA02C3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27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0281-5BA7-4AEB-847E-350C631B0076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BB03-E649-4680-9CEF-2CCA02C3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28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0281-5BA7-4AEB-847E-350C631B0076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BB03-E649-4680-9CEF-2CCA02C3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79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0281-5BA7-4AEB-847E-350C631B0076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BB03-E649-4680-9CEF-2CCA02C3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8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0281-5BA7-4AEB-847E-350C631B0076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BB03-E649-4680-9CEF-2CCA02C3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02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0281-5BA7-4AEB-847E-350C631B0076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BB03-E649-4680-9CEF-2CCA02C3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29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0281-5BA7-4AEB-847E-350C631B0076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BB03-E649-4680-9CEF-2CCA02C3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7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0281-5BA7-4AEB-847E-350C631B0076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BB03-E649-4680-9CEF-2CCA02C3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07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30281-5BA7-4AEB-847E-350C631B0076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2BB03-E649-4680-9CEF-2CCA02C3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79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30281-5BA7-4AEB-847E-350C631B0076}" type="datetimeFigureOut">
              <a:rPr lang="en-US" smtClean="0"/>
              <a:t>4/5/2016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2BB03-E649-4680-9CEF-2CCA02C39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9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9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Saviano</dc:creator>
  <cp:lastModifiedBy>Saviano</cp:lastModifiedBy>
  <cp:revision>3</cp:revision>
  <dcterms:created xsi:type="dcterms:W3CDTF">2016-04-05T15:38:43Z</dcterms:created>
  <dcterms:modified xsi:type="dcterms:W3CDTF">2016-04-05T15:46:56Z</dcterms:modified>
</cp:coreProperties>
</file>