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5" r:id="rId3"/>
    <p:sldId id="316" r:id="rId4"/>
    <p:sldId id="327" r:id="rId5"/>
    <p:sldId id="318" r:id="rId6"/>
    <p:sldId id="317" r:id="rId7"/>
    <p:sldId id="328" r:id="rId8"/>
    <p:sldId id="267" r:id="rId9"/>
    <p:sldId id="260" r:id="rId10"/>
    <p:sldId id="259" r:id="rId11"/>
    <p:sldId id="273" r:id="rId12"/>
    <p:sldId id="274" r:id="rId13"/>
    <p:sldId id="319" r:id="rId14"/>
    <p:sldId id="265" r:id="rId15"/>
    <p:sldId id="320" r:id="rId16"/>
    <p:sldId id="326" r:id="rId17"/>
    <p:sldId id="272" r:id="rId18"/>
    <p:sldId id="321" r:id="rId19"/>
    <p:sldId id="258" r:id="rId20"/>
    <p:sldId id="270" r:id="rId21"/>
    <p:sldId id="279" r:id="rId22"/>
    <p:sldId id="290" r:id="rId23"/>
    <p:sldId id="29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597" autoAdjust="0"/>
    <p:restoredTop sz="94660"/>
  </p:normalViewPr>
  <p:slideViewPr>
    <p:cSldViewPr>
      <p:cViewPr varScale="1">
        <p:scale>
          <a:sx n="98" d="100"/>
          <a:sy n="98" d="100"/>
        </p:scale>
        <p:origin x="46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442E-752C-4F78-8AD1-F9C99D878909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61FE0-A6A4-4BD5-A0D5-1FBAEC0EF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92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442E-752C-4F78-8AD1-F9C99D878909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61FE0-A6A4-4BD5-A0D5-1FBAEC0EF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10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442E-752C-4F78-8AD1-F9C99D878909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61FE0-A6A4-4BD5-A0D5-1FBAEC0EF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711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442E-752C-4F78-8AD1-F9C99D878909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61FE0-A6A4-4BD5-A0D5-1FBAEC0EF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88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442E-752C-4F78-8AD1-F9C99D878909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61FE0-A6A4-4BD5-A0D5-1FBAEC0EF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915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442E-752C-4F78-8AD1-F9C99D878909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61FE0-A6A4-4BD5-A0D5-1FBAEC0EF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69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442E-752C-4F78-8AD1-F9C99D878909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61FE0-A6A4-4BD5-A0D5-1FBAEC0EF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820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442E-752C-4F78-8AD1-F9C99D878909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61FE0-A6A4-4BD5-A0D5-1FBAEC0EF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511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442E-752C-4F78-8AD1-F9C99D878909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61FE0-A6A4-4BD5-A0D5-1FBAEC0EF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664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442E-752C-4F78-8AD1-F9C99D878909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61FE0-A6A4-4BD5-A0D5-1FBAEC0EF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37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442E-752C-4F78-8AD1-F9C99D878909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61FE0-A6A4-4BD5-A0D5-1FBAEC0EF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199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6442E-752C-4F78-8AD1-F9C99D878909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61FE0-A6A4-4BD5-A0D5-1FBAEC0EF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7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799" y="0"/>
            <a:ext cx="5120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4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63310" cy="646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866900"/>
            <a:ext cx="7315200" cy="13335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8000" dirty="0" smtClean="0">
                <a:latin typeface="Arial Black" panose="020B0A04020102020204" pitchFamily="34" charset="0"/>
              </a:rPr>
              <a:t>CSURF 2019</a:t>
            </a:r>
            <a:endParaRPr lang="en-US" sz="8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3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76" y="1752600"/>
            <a:ext cx="9131024" cy="510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562600" cy="16266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7361" y="0"/>
            <a:ext cx="1626639" cy="162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021"/>
            <a:ext cx="9144000" cy="682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7200"/>
            <a:ext cx="9144000" cy="598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6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3246</TotalTime>
  <Words>2</Words>
  <Application>Microsoft Office PowerPoint</Application>
  <PresentationFormat>On-screen Show (4:3)</PresentationFormat>
  <Paragraphs>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Arial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Saviano</dc:creator>
  <cp:lastModifiedBy>Mark Saviano</cp:lastModifiedBy>
  <cp:revision>12</cp:revision>
  <dcterms:created xsi:type="dcterms:W3CDTF">2017-04-20T18:34:39Z</dcterms:created>
  <dcterms:modified xsi:type="dcterms:W3CDTF">2019-04-10T17:21:07Z</dcterms:modified>
</cp:coreProperties>
</file>