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5" r:id="rId3"/>
    <p:sldId id="316" r:id="rId4"/>
    <p:sldId id="317" r:id="rId5"/>
    <p:sldId id="318" r:id="rId6"/>
    <p:sldId id="319" r:id="rId7"/>
    <p:sldId id="320" r:id="rId8"/>
    <p:sldId id="321" r:id="rId9"/>
    <p:sldId id="328" r:id="rId10"/>
    <p:sldId id="322" r:id="rId11"/>
    <p:sldId id="279" r:id="rId12"/>
    <p:sldId id="326" r:id="rId13"/>
    <p:sldId id="273" r:id="rId14"/>
    <p:sldId id="258" r:id="rId15"/>
    <p:sldId id="274" r:id="rId16"/>
    <p:sldId id="260" r:id="rId17"/>
    <p:sldId id="261" r:id="rId18"/>
    <p:sldId id="265" r:id="rId19"/>
    <p:sldId id="290" r:id="rId20"/>
    <p:sldId id="268" r:id="rId21"/>
    <p:sldId id="269" r:id="rId22"/>
    <p:sldId id="277" r:id="rId23"/>
    <p:sldId id="286" r:id="rId24"/>
    <p:sldId id="267" r:id="rId25"/>
    <p:sldId id="259" r:id="rId26"/>
    <p:sldId id="271" r:id="rId27"/>
    <p:sldId id="270" r:id="rId28"/>
    <p:sldId id="272" r:id="rId29"/>
    <p:sldId id="275" r:id="rId30"/>
    <p:sldId id="278" r:id="rId31"/>
    <p:sldId id="280" r:id="rId32"/>
    <p:sldId id="281" r:id="rId33"/>
    <p:sldId id="282" r:id="rId34"/>
    <p:sldId id="264" r:id="rId35"/>
    <p:sldId id="283" r:id="rId36"/>
    <p:sldId id="284" r:id="rId37"/>
    <p:sldId id="285" r:id="rId38"/>
    <p:sldId id="257" r:id="rId39"/>
    <p:sldId id="287" r:id="rId40"/>
    <p:sldId id="263" r:id="rId41"/>
    <p:sldId id="288" r:id="rId42"/>
    <p:sldId id="289" r:id="rId43"/>
    <p:sldId id="327" r:id="rId44"/>
    <p:sldId id="291" r:id="rId45"/>
    <p:sldId id="266" r:id="rId46"/>
    <p:sldId id="276" r:id="rId47"/>
    <p:sldId id="262" r:id="rId48"/>
    <p:sldId id="294" r:id="rId49"/>
    <p:sldId id="293" r:id="rId50"/>
    <p:sldId id="299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97" autoAdjust="0"/>
    <p:restoredTop sz="94660"/>
  </p:normalViewPr>
  <p:slideViewPr>
    <p:cSldViewPr>
      <p:cViewPr varScale="1">
        <p:scale>
          <a:sx n="99" d="100"/>
          <a:sy n="99" d="100"/>
        </p:scale>
        <p:origin x="-43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442E-752C-4F78-8AD1-F9C99D878909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61FE0-A6A4-4BD5-A0D5-1FBAEC0EF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92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442E-752C-4F78-8AD1-F9C99D878909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61FE0-A6A4-4BD5-A0D5-1FBAEC0EF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10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442E-752C-4F78-8AD1-F9C99D878909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61FE0-A6A4-4BD5-A0D5-1FBAEC0EF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711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442E-752C-4F78-8AD1-F9C99D878909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61FE0-A6A4-4BD5-A0D5-1FBAEC0EF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88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442E-752C-4F78-8AD1-F9C99D878909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61FE0-A6A4-4BD5-A0D5-1FBAEC0EF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915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442E-752C-4F78-8AD1-F9C99D878909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61FE0-A6A4-4BD5-A0D5-1FBAEC0EF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69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442E-752C-4F78-8AD1-F9C99D878909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61FE0-A6A4-4BD5-A0D5-1FBAEC0EF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820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442E-752C-4F78-8AD1-F9C99D878909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61FE0-A6A4-4BD5-A0D5-1FBAEC0EF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511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442E-752C-4F78-8AD1-F9C99D878909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61FE0-A6A4-4BD5-A0D5-1FBAEC0EF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664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442E-752C-4F78-8AD1-F9C99D878909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61FE0-A6A4-4BD5-A0D5-1FBAEC0EF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37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442E-752C-4F78-8AD1-F9C99D878909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61FE0-A6A4-4BD5-A0D5-1FBAEC0EF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199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6442E-752C-4F78-8AD1-F9C99D878909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61FE0-A6A4-4BD5-A0D5-1FBAEC0EF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7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4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866900"/>
            <a:ext cx="7315200" cy="13335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8000" dirty="0" smtClean="0">
                <a:latin typeface="Arial Black" panose="020B0A04020102020204" pitchFamily="34" charset="0"/>
              </a:rPr>
              <a:t>CSURF 2017</a:t>
            </a:r>
            <a:endParaRPr lang="en-US" sz="8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0020"/>
            <a:ext cx="9144000" cy="449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3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2</Words>
  <Application>Microsoft Office PowerPoint</Application>
  <PresentationFormat>On-screen Show (4:3)</PresentationFormat>
  <Paragraphs>1</Paragraphs>
  <Slides>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Saviano</dc:creator>
  <cp:lastModifiedBy> </cp:lastModifiedBy>
  <cp:revision>6</cp:revision>
  <dcterms:created xsi:type="dcterms:W3CDTF">2017-04-20T18:34:39Z</dcterms:created>
  <dcterms:modified xsi:type="dcterms:W3CDTF">2017-04-20T21:45:32Z</dcterms:modified>
</cp:coreProperties>
</file>